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4.xml"/>
  <Override ContentType="application/vnd.openxmlformats-officedocument.presentationml.slideMaster+xml" PartName="/ppt/slideMasters/slideMaster7.xml"/>
  <Override ContentType="application/vnd.openxmlformats-officedocument.presentationml.slideMaster+xml" PartName="/ppt/slideMasters/slideMaster6.xml"/>
  <Override ContentType="application/vnd.openxmlformats-officedocument.presentationml.slideMaster+xml" PartName="/ppt/slideMasters/slideMaster5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7.xml"/>
  <Override ContentType="application/vnd.openxmlformats-officedocument.theme+xml" PartName="/ppt/theme/theme6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+xml" PartName="/ppt/theme/theme5.xml"/>
  <Override ContentType="application/vnd.openxmlformats-officedocument.theme+xml" PartName="/ppt/theme/theme8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  <p:sldMasterId id="2147483660" r:id="rId5"/>
    <p:sldMasterId id="2147483661" r:id="rId6"/>
    <p:sldMasterId id="2147483662" r:id="rId7"/>
    <p:sldMasterId id="2147483663" r:id="rId8"/>
    <p:sldMasterId id="2147483664" r:id="rId9"/>
    <p:sldMasterId id="2147483665" r:id="rId10"/>
  </p:sldMasterIdLst>
  <p:notesMasterIdLst>
    <p:notesMasterId r:id="rId11"/>
  </p:notesMasterIdLst>
  <p:sldIdLst>
    <p:sldId id="256" r:id="rId12"/>
    <p:sldId id="257" r:id="rId13"/>
    <p:sldId id="258" r:id="rId14"/>
    <p:sldId id="259" r:id="rId15"/>
    <p:sldId id="260" r:id="rId16"/>
    <p:sldId id="261" r:id="rId17"/>
    <p:sldId id="262" r:id="rId18"/>
    <p:sldId id="263" r:id="rId19"/>
    <p:sldId id="264" r:id="rId20"/>
    <p:sldId id="265" r:id="rId21"/>
    <p:sldId id="266" r:id="rId22"/>
    <p:sldId id="267" r:id="rId23"/>
    <p:sldId id="268" r:id="rId24"/>
    <p:sldId id="269" r:id="rId25"/>
    <p:sldId id="270" r:id="rId26"/>
    <p:sldId id="271" r:id="rId27"/>
    <p:sldId id="272" r:id="rId28"/>
    <p:sldId id="273" r:id="rId29"/>
    <p:sldId id="274" r:id="rId30"/>
    <p:sldId id="275" r:id="rId31"/>
    <p:sldId id="276" r:id="rId32"/>
    <p:sldId id="277" r:id="rId33"/>
    <p:sldId id="278" r:id="rId34"/>
    <p:sldId id="279" r:id="rId35"/>
    <p:sldId id="280" r:id="rId36"/>
    <p:sldId id="281" r:id="rId37"/>
    <p:sldId id="282" r:id="rId38"/>
  </p:sldIdLst>
  <p:sldSz cy="6858000" cx="9144000"/>
  <p:notesSz cx="6858000" cy="9144000"/>
  <p:embeddedFontLst>
    <p:embeddedFont>
      <p:font typeface="Cabin"/>
      <p:regular r:id="rId39"/>
      <p:bold r:id="rId40"/>
      <p:italic r:id="rId41"/>
      <p:boldItalic r:id="rId42"/>
    </p:embeddedFont>
    <p:embeddedFont>
      <p:font typeface="Corbel"/>
      <p:regular r:id="rId43"/>
      <p:bold r:id="rId44"/>
      <p:italic r:id="rId45"/>
      <p:boldItalic r:id="rId4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48913029-C503-43E0-8B9C-61ACE36AD982}">
  <a:tblStyle styleId="{48913029-C503-43E0-8B9C-61ACE36AD982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Cabin-bold.fntdata"/><Relationship Id="rId20" Type="http://schemas.openxmlformats.org/officeDocument/2006/relationships/slide" Target="slides/slide9.xml"/><Relationship Id="rId42" Type="http://schemas.openxmlformats.org/officeDocument/2006/relationships/font" Target="fonts/Cabin-boldItalic.fntdata"/><Relationship Id="rId41" Type="http://schemas.openxmlformats.org/officeDocument/2006/relationships/font" Target="fonts/Cabin-italic.fntdata"/><Relationship Id="rId22" Type="http://schemas.openxmlformats.org/officeDocument/2006/relationships/slide" Target="slides/slide11.xml"/><Relationship Id="rId44" Type="http://schemas.openxmlformats.org/officeDocument/2006/relationships/font" Target="fonts/Corbel-bold.fntdata"/><Relationship Id="rId21" Type="http://schemas.openxmlformats.org/officeDocument/2006/relationships/slide" Target="slides/slide10.xml"/><Relationship Id="rId43" Type="http://schemas.openxmlformats.org/officeDocument/2006/relationships/font" Target="fonts/Corbel-regular.fntdata"/><Relationship Id="rId24" Type="http://schemas.openxmlformats.org/officeDocument/2006/relationships/slide" Target="slides/slide13.xml"/><Relationship Id="rId46" Type="http://schemas.openxmlformats.org/officeDocument/2006/relationships/font" Target="fonts/Corbel-boldItalic.fntdata"/><Relationship Id="rId23" Type="http://schemas.openxmlformats.org/officeDocument/2006/relationships/slide" Target="slides/slide12.xml"/><Relationship Id="rId45" Type="http://schemas.openxmlformats.org/officeDocument/2006/relationships/font" Target="fonts/Corbel-italic.fntdata"/><Relationship Id="rId1" Type="http://schemas.openxmlformats.org/officeDocument/2006/relationships/theme" Target="theme/theme7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26" Type="http://schemas.openxmlformats.org/officeDocument/2006/relationships/slide" Target="slides/slide15.xml"/><Relationship Id="rId25" Type="http://schemas.openxmlformats.org/officeDocument/2006/relationships/slide" Target="slides/slide14.xml"/><Relationship Id="rId28" Type="http://schemas.openxmlformats.org/officeDocument/2006/relationships/slide" Target="slides/slide17.xml"/><Relationship Id="rId27" Type="http://schemas.openxmlformats.org/officeDocument/2006/relationships/slide" Target="slides/slide16.xml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29" Type="http://schemas.openxmlformats.org/officeDocument/2006/relationships/slide" Target="slides/slide18.xml"/><Relationship Id="rId7" Type="http://schemas.openxmlformats.org/officeDocument/2006/relationships/slideMaster" Target="slideMasters/slideMaster4.xml"/><Relationship Id="rId8" Type="http://schemas.openxmlformats.org/officeDocument/2006/relationships/slideMaster" Target="slideMasters/slideMaster5.xml"/><Relationship Id="rId31" Type="http://schemas.openxmlformats.org/officeDocument/2006/relationships/slide" Target="slides/slide20.xml"/><Relationship Id="rId30" Type="http://schemas.openxmlformats.org/officeDocument/2006/relationships/slide" Target="slides/slide19.xml"/><Relationship Id="rId11" Type="http://schemas.openxmlformats.org/officeDocument/2006/relationships/notesMaster" Target="notesMasters/notesMaster1.xml"/><Relationship Id="rId33" Type="http://schemas.openxmlformats.org/officeDocument/2006/relationships/slide" Target="slides/slide22.xml"/><Relationship Id="rId10" Type="http://schemas.openxmlformats.org/officeDocument/2006/relationships/slideMaster" Target="slideMasters/slideMaster7.xml"/><Relationship Id="rId32" Type="http://schemas.openxmlformats.org/officeDocument/2006/relationships/slide" Target="slides/slide21.xml"/><Relationship Id="rId13" Type="http://schemas.openxmlformats.org/officeDocument/2006/relationships/slide" Target="slides/slide2.xml"/><Relationship Id="rId35" Type="http://schemas.openxmlformats.org/officeDocument/2006/relationships/slide" Target="slides/slide24.xml"/><Relationship Id="rId12" Type="http://schemas.openxmlformats.org/officeDocument/2006/relationships/slide" Target="slides/slide1.xml"/><Relationship Id="rId34" Type="http://schemas.openxmlformats.org/officeDocument/2006/relationships/slide" Target="slides/slide23.xml"/><Relationship Id="rId15" Type="http://schemas.openxmlformats.org/officeDocument/2006/relationships/slide" Target="slides/slide4.xml"/><Relationship Id="rId37" Type="http://schemas.openxmlformats.org/officeDocument/2006/relationships/slide" Target="slides/slide26.xml"/><Relationship Id="rId14" Type="http://schemas.openxmlformats.org/officeDocument/2006/relationships/slide" Target="slides/slide3.xml"/><Relationship Id="rId36" Type="http://schemas.openxmlformats.org/officeDocument/2006/relationships/slide" Target="slides/slide25.xml"/><Relationship Id="rId17" Type="http://schemas.openxmlformats.org/officeDocument/2006/relationships/slide" Target="slides/slide6.xml"/><Relationship Id="rId39" Type="http://schemas.openxmlformats.org/officeDocument/2006/relationships/font" Target="fonts/Cabin-regular.fntdata"/><Relationship Id="rId16" Type="http://schemas.openxmlformats.org/officeDocument/2006/relationships/slide" Target="slides/slide5.xml"/><Relationship Id="rId38" Type="http://schemas.openxmlformats.org/officeDocument/2006/relationships/slide" Target="slides/slide27.xml"/><Relationship Id="rId19" Type="http://schemas.openxmlformats.org/officeDocument/2006/relationships/slide" Target="slides/slide8.xml"/><Relationship Id="rId18" Type="http://schemas.openxmlformats.org/officeDocument/2006/relationships/slide" Target="slides/slide7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9" name="Google Shape;219;p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8" name="Google Shape;228;p1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4" name="Google Shape;234;p1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1" name="Google Shape;241;p1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" name="Google Shape;247;p2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4" name="Google Shape;254;p2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0" name="Google Shape;260;p2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7" name="Google Shape;267;p2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3" name="Google Shape;273;p2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0" name="Google Shape;280;p2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6" name="Google Shape;286;p2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3" name="Google Shape;293;p2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9" name="Google Shape;299;p2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6" name="Google Shape;306;p2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2" name="Google Shape;312;p3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9" name="Google Shape;319;p3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"/>
          <p:cNvSpPr txBox="1"/>
          <p:nvPr>
            <p:ph type="ctrTitle"/>
          </p:nvPr>
        </p:nvSpPr>
        <p:spPr>
          <a:xfrm>
            <a:off x="1432560" y="359898"/>
            <a:ext cx="7406640" cy="1472184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28" name="Google Shape;28;p2"/>
          <p:cNvSpPr txBox="1"/>
          <p:nvPr>
            <p:ph idx="1" type="subTitle"/>
          </p:nvPr>
        </p:nvSpPr>
        <p:spPr>
          <a:xfrm>
            <a:off x="1432560" y="1850064"/>
            <a:ext cx="740664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80"/>
              <a:buFont typeface="Noto Sans Symbols"/>
              <a:buNone/>
              <a:defRPr b="0" i="0" sz="2600" u="none" cap="none" strike="noStrike">
                <a:solidFill>
                  <a:srgbClr val="341108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ctr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Verdana"/>
              <a:buNone/>
              <a:defRPr b="0" i="0" sz="2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ctr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None/>
              <a:defRPr b="0" i="0" sz="2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ctr">
              <a:spcBef>
                <a:spcPts val="400"/>
              </a:spcBef>
              <a:spcAft>
                <a:spcPts val="0"/>
              </a:spcAft>
              <a:buClr>
                <a:srgbClr val="C32D2E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ctr">
              <a:spcBef>
                <a:spcPts val="400"/>
              </a:spcBef>
              <a:spcAft>
                <a:spcPts val="0"/>
              </a:spcAft>
              <a:buClr>
                <a:srgbClr val="84AA33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29" name="Google Shape;29;p2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" name="Google Shape;30;p2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" name="Google Shape;31;p2"/>
          <p:cNvSpPr txBox="1"/>
          <p:nvPr>
            <p:ph idx="12" type="sldNum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showMasterSp="0" type="objTx">
  <p:cSld name="OBJECT_WITH_CAPTION_TEXT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6"/>
          <p:cNvSpPr txBox="1"/>
          <p:nvPr>
            <p:ph type="title"/>
          </p:nvPr>
        </p:nvSpPr>
        <p:spPr>
          <a:xfrm>
            <a:off x="457200" y="216778"/>
            <a:ext cx="3810000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90909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ts val="2200"/>
              <a:buFont typeface="Cabin"/>
              <a:buNone/>
              <a:defRPr b="1" i="0" sz="22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128" name="Google Shape;128;p16"/>
          <p:cNvSpPr txBox="1"/>
          <p:nvPr>
            <p:ph idx="1" type="body"/>
          </p:nvPr>
        </p:nvSpPr>
        <p:spPr>
          <a:xfrm>
            <a:off x="457200" y="1406964"/>
            <a:ext cx="3810000" cy="69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b="0" i="0" sz="1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228600" lvl="1" marL="914400" marR="0" rtl="0" algn="l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Verdana"/>
              <a:buNone/>
              <a:defRPr b="0" i="0" sz="1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Noto Sans Symbols"/>
              <a:buNone/>
              <a:defRPr b="0" i="0" sz="1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rgbClr val="C32D2E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rgbClr val="84AA33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129" name="Google Shape;129;p16"/>
          <p:cNvSpPr txBox="1"/>
          <p:nvPr>
            <p:ph idx="2" type="body"/>
          </p:nvPr>
        </p:nvSpPr>
        <p:spPr>
          <a:xfrm>
            <a:off x="457200" y="2133600"/>
            <a:ext cx="8153400" cy="39925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9116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●"/>
              <a:defRPr b="0" i="0" sz="3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406400" lvl="1" marL="914400" marR="0" rtl="0" algn="l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Verdana"/>
              <a:buChar char="◦"/>
              <a:defRPr b="0" i="0" sz="2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⚫"/>
              <a:defRPr b="0" i="0" sz="2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C32D2E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84AA33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130" name="Google Shape;130;p16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1" name="Google Shape;131;p16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2" name="Google Shape;132;p16"/>
          <p:cNvSpPr txBox="1"/>
          <p:nvPr>
            <p:ph idx="12" type="sldNum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showMasterSp="0" type="picTx">
  <p:cSld name="PICTURE_WITH_CAPTION_TEXT"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8"/>
          <p:cNvSpPr txBox="1"/>
          <p:nvPr>
            <p:ph type="title"/>
          </p:nvPr>
        </p:nvSpPr>
        <p:spPr>
          <a:xfrm>
            <a:off x="5886896" y="1066800"/>
            <a:ext cx="2743200" cy="1981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ts val="2100"/>
              <a:buFont typeface="Cabin"/>
              <a:buNone/>
              <a:defRPr b="1" i="0" sz="21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146" name="Google Shape;146;p18"/>
          <p:cNvSpPr/>
          <p:nvPr>
            <p:ph idx="2" type="pic"/>
          </p:nvPr>
        </p:nvSpPr>
        <p:spPr>
          <a:xfrm>
            <a:off x="838200" y="1143003"/>
            <a:ext cx="4419600" cy="3514531"/>
          </a:xfrm>
          <a:prstGeom prst="roundRect">
            <a:avLst>
              <a:gd fmla="val 783" name="adj"/>
            </a:avLst>
          </a:prstGeom>
          <a:solidFill>
            <a:schemeClr val="lt2"/>
          </a:solidFill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  <a:defRPr b="0" i="0" sz="3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Verdana"/>
              <a:buChar char="◦"/>
              <a:defRPr b="0" i="0" sz="2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⚫"/>
              <a:defRPr b="0" i="0" sz="2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rgbClr val="C32D2E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rgbClr val="84AA33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147" name="Google Shape;147;p18"/>
          <p:cNvSpPr txBox="1"/>
          <p:nvPr>
            <p:ph idx="1" type="body"/>
          </p:nvPr>
        </p:nvSpPr>
        <p:spPr>
          <a:xfrm>
            <a:off x="838200" y="4800600"/>
            <a:ext cx="44196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228600" lvl="0" marL="457200" marR="0" rtl="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b="0" i="0" sz="1400" u="none" cap="none" strike="noStrike">
                <a:solidFill>
                  <a:srgbClr val="777777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304800" lvl="1" marL="914400" marR="0" rtl="0" algn="l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Verdana"/>
              <a:buChar char="◦"/>
              <a:defRPr b="0" i="0" sz="1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2921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Noto Sans Symbols"/>
              <a:buChar char="⚫"/>
              <a:defRPr b="0" i="0" sz="1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285750" lvl="3" marL="1828800" marR="0" rtl="0" algn="l">
              <a:spcBef>
                <a:spcPts val="180"/>
              </a:spcBef>
              <a:spcAft>
                <a:spcPts val="0"/>
              </a:spcAft>
              <a:buClr>
                <a:srgbClr val="C32D2E"/>
              </a:buClr>
              <a:buSzPts val="900"/>
              <a:buFont typeface="Noto Sans Symbols"/>
              <a:buChar char="⚫"/>
              <a:defRPr b="0" i="0" sz="9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285750" lvl="4" marL="2286000" marR="0" rtl="0" algn="l">
              <a:spcBef>
                <a:spcPts val="180"/>
              </a:spcBef>
              <a:spcAft>
                <a:spcPts val="0"/>
              </a:spcAft>
              <a:buClr>
                <a:srgbClr val="84AA33"/>
              </a:buClr>
              <a:buSzPts val="900"/>
              <a:buFont typeface="Noto Sans Symbols"/>
              <a:buChar char="⚫"/>
              <a:defRPr b="0" i="0" sz="9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148" name="Google Shape;148;p18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9" name="Google Shape;149;p18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0" name="Google Shape;150;p18"/>
          <p:cNvSpPr txBox="1"/>
          <p:nvPr>
            <p:ph idx="12" type="sldNum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4"/>
          <p:cNvSpPr txBox="1"/>
          <p:nvPr>
            <p:ph type="title"/>
          </p:nvPr>
        </p:nvSpPr>
        <p:spPr>
          <a:xfrm>
            <a:off x="1435100" y="274637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47" name="Google Shape;47;p4"/>
          <p:cNvSpPr txBox="1"/>
          <p:nvPr>
            <p:ph idx="1" type="body"/>
          </p:nvPr>
        </p:nvSpPr>
        <p:spPr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9116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●"/>
              <a:defRPr b="0" i="0" sz="3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406400" lvl="1" marL="914400" marR="0" rtl="0" algn="l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Verdana"/>
              <a:buChar char="◦"/>
              <a:defRPr b="0" i="0" sz="2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⚫"/>
              <a:defRPr b="0" i="0" sz="2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C32D2E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84AA33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48" name="Google Shape;48;p4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9" name="Google Shape;49;p4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0" name="Google Shape;50;p4"/>
          <p:cNvSpPr txBox="1"/>
          <p:nvPr>
            <p:ph idx="12" type="sldNum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5"/>
          <p:cNvSpPr txBox="1"/>
          <p:nvPr>
            <p:ph type="title"/>
          </p:nvPr>
        </p:nvSpPr>
        <p:spPr>
          <a:xfrm rot="5400000">
            <a:off x="4846637" y="2286002"/>
            <a:ext cx="5851525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53" name="Google Shape;53;p5"/>
          <p:cNvSpPr txBox="1"/>
          <p:nvPr>
            <p:ph idx="1" type="body"/>
          </p:nvPr>
        </p:nvSpPr>
        <p:spPr>
          <a:xfrm rot="5400000">
            <a:off x="998537" y="419103"/>
            <a:ext cx="5851525" cy="55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9116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●"/>
              <a:defRPr sz="32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406400" lvl="1" marL="914400" marR="0" rtl="0" algn="l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Verdana"/>
              <a:buChar char="◦"/>
              <a:defRPr b="0" i="0" sz="2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⚫"/>
              <a:defRPr b="0" i="0" sz="2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C32D2E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84AA33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54" name="Google Shape;54;p5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5" name="Google Shape;55;p5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6" name="Google Shape;56;p5"/>
          <p:cNvSpPr txBox="1"/>
          <p:nvPr>
            <p:ph idx="12" type="sldNum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6"/>
          <p:cNvSpPr txBox="1"/>
          <p:nvPr>
            <p:ph type="title"/>
          </p:nvPr>
        </p:nvSpPr>
        <p:spPr>
          <a:xfrm>
            <a:off x="1435100" y="274637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59" name="Google Shape;59;p6"/>
          <p:cNvSpPr txBox="1"/>
          <p:nvPr>
            <p:ph idx="1" type="body"/>
          </p:nvPr>
        </p:nvSpPr>
        <p:spPr>
          <a:xfrm rot="5400000">
            <a:off x="2784475" y="98425"/>
            <a:ext cx="4800600" cy="74993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9116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●"/>
              <a:defRPr sz="32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406400" lvl="1" marL="914400" marR="0" rtl="0" algn="l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Verdana"/>
              <a:buChar char="◦"/>
              <a:defRPr b="0" i="0" sz="2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⚫"/>
              <a:defRPr b="0" i="0" sz="2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C32D2E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84AA33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60" name="Google Shape;60;p6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1" name="Google Shape;61;p6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2" name="Google Shape;62;p6"/>
          <p:cNvSpPr txBox="1"/>
          <p:nvPr>
            <p:ph idx="12" type="sldNum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7"/>
          <p:cNvSpPr txBox="1"/>
          <p:nvPr>
            <p:ph type="title"/>
          </p:nvPr>
        </p:nvSpPr>
        <p:spPr>
          <a:xfrm>
            <a:off x="1435608" y="274320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65" name="Google Shape;65;p7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6" name="Google Shape;66;p7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7" name="Google Shape;67;p7"/>
          <p:cNvSpPr txBox="1"/>
          <p:nvPr>
            <p:ph idx="12" type="sldNum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8"/>
          <p:cNvSpPr txBox="1"/>
          <p:nvPr>
            <p:ph type="title"/>
          </p:nvPr>
        </p:nvSpPr>
        <p:spPr>
          <a:xfrm>
            <a:off x="1435608" y="274320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70" name="Google Shape;70;p8"/>
          <p:cNvSpPr txBox="1"/>
          <p:nvPr>
            <p:ph idx="1" type="body"/>
          </p:nvPr>
        </p:nvSpPr>
        <p:spPr>
          <a:xfrm>
            <a:off x="1435608" y="1524000"/>
            <a:ext cx="3657600" cy="46634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7084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  <a:defRPr sz="28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381000" lvl="1" marL="914400" marR="0" rtl="0" algn="l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  <a:defRPr b="0" i="0" sz="2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rgbClr val="C32D2E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rgbClr val="84AA33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71" name="Google Shape;71;p8"/>
          <p:cNvSpPr txBox="1"/>
          <p:nvPr>
            <p:ph idx="2" type="body"/>
          </p:nvPr>
        </p:nvSpPr>
        <p:spPr>
          <a:xfrm>
            <a:off x="5276088" y="1524000"/>
            <a:ext cx="3657600" cy="46634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7084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  <a:defRPr sz="28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381000" lvl="1" marL="914400" marR="0" rtl="0" algn="l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  <a:defRPr b="0" i="0" sz="2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rgbClr val="C32D2E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rgbClr val="84AA33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72" name="Google Shape;72;p8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3" name="Google Shape;73;p8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4" name="Google Shape;74;p8"/>
          <p:cNvSpPr txBox="1"/>
          <p:nvPr>
            <p:ph idx="12" type="sldNum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showMasterSp="0" type="secHead">
  <p:cSld name="SECTION_HEADER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0"/>
          <p:cNvSpPr txBox="1"/>
          <p:nvPr>
            <p:ph type="title"/>
          </p:nvPr>
        </p:nvSpPr>
        <p:spPr>
          <a:xfrm>
            <a:off x="2578392" y="2600325"/>
            <a:ext cx="6400800" cy="22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ts val="4000"/>
              <a:buFont typeface="Cabin"/>
              <a:buNone/>
              <a:defRPr b="1" i="0" sz="40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89" name="Google Shape;89;p10"/>
          <p:cNvSpPr txBox="1"/>
          <p:nvPr>
            <p:ph idx="1" type="body"/>
          </p:nvPr>
        </p:nvSpPr>
        <p:spPr>
          <a:xfrm>
            <a:off x="2578392" y="1066800"/>
            <a:ext cx="6400800" cy="15097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2000" u="none" cap="none" strike="noStrike">
                <a:solidFill>
                  <a:srgbClr val="341108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228600" lvl="1" marL="914400" marR="0" rtl="0" algn="l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Verdana"/>
              <a:buNone/>
              <a:defRPr b="0" i="0" sz="1800" u="none" cap="none" strike="noStrik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228600" lvl="2" marL="137160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228600" lvl="3" marL="1828800" marR="0" rtl="0" algn="l">
              <a:spcBef>
                <a:spcPts val="280"/>
              </a:spcBef>
              <a:spcAft>
                <a:spcPts val="0"/>
              </a:spcAft>
              <a:buClr>
                <a:srgbClr val="C32D2E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2286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84AA33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90" name="Google Shape;90;p10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1" name="Google Shape;91;p10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2" name="Google Shape;92;p10"/>
          <p:cNvSpPr txBox="1"/>
          <p:nvPr>
            <p:ph idx="12" type="sldNum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showMasterSp="0" type="twoTxTwoObj">
  <p:cSld name="TWO_OBJECTS_WITH_TEXT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2"/>
          <p:cNvSpPr txBox="1"/>
          <p:nvPr>
            <p:ph type="title"/>
          </p:nvPr>
        </p:nvSpPr>
        <p:spPr>
          <a:xfrm>
            <a:off x="457200" y="516033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5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101" name="Google Shape;101;p12"/>
          <p:cNvSpPr txBox="1"/>
          <p:nvPr>
            <p:ph idx="1" type="body"/>
          </p:nvPr>
        </p:nvSpPr>
        <p:spPr>
          <a:xfrm>
            <a:off x="457200" y="328278"/>
            <a:ext cx="4023360" cy="640080"/>
          </a:xfrm>
          <a:prstGeom prst="rect">
            <a:avLst/>
          </a:prstGeom>
          <a:solidFill>
            <a:schemeClr val="lt1"/>
          </a:solidFill>
          <a:ln cap="flat" cmpd="sng" w="10775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None/>
              <a:defRPr b="0" i="0" sz="19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228600" lvl="1" marL="914400" marR="0" rtl="0" algn="l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Verdana"/>
              <a:buNone/>
              <a:defRPr b="1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None/>
              <a:defRPr b="1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C32D2E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rgbClr val="84AA33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102" name="Google Shape;102;p12"/>
          <p:cNvSpPr txBox="1"/>
          <p:nvPr>
            <p:ph idx="2" type="body"/>
          </p:nvPr>
        </p:nvSpPr>
        <p:spPr>
          <a:xfrm>
            <a:off x="4663440" y="328278"/>
            <a:ext cx="4023360" cy="640080"/>
          </a:xfrm>
          <a:prstGeom prst="rect">
            <a:avLst/>
          </a:prstGeom>
          <a:solidFill>
            <a:schemeClr val="lt1"/>
          </a:solidFill>
          <a:ln cap="flat" cmpd="sng" w="10775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None/>
              <a:defRPr b="0" i="0" sz="19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228600" lvl="1" marL="914400" marR="0" rtl="0" algn="l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Verdana"/>
              <a:buNone/>
              <a:defRPr b="1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None/>
              <a:defRPr b="1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C32D2E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rgbClr val="84AA33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103" name="Google Shape;103;p12"/>
          <p:cNvSpPr txBox="1"/>
          <p:nvPr>
            <p:ph idx="3" type="body"/>
          </p:nvPr>
        </p:nvSpPr>
        <p:spPr>
          <a:xfrm>
            <a:off x="457200" y="969336"/>
            <a:ext cx="4023360" cy="4114800"/>
          </a:xfrm>
          <a:prstGeom prst="rect">
            <a:avLst/>
          </a:prstGeom>
          <a:noFill/>
          <a:ln cap="flat" cmpd="sng" w="10775">
            <a:solidFill>
              <a:schemeClr val="lt1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/>
          <a:lstStyle>
            <a:lvl1pPr indent="-350520" lvl="0" marL="4572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Verdana"/>
              <a:buChar char="◦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C32D2E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330200" lvl="4" marL="22860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84AA33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104" name="Google Shape;104;p12"/>
          <p:cNvSpPr txBox="1"/>
          <p:nvPr>
            <p:ph idx="4" type="body"/>
          </p:nvPr>
        </p:nvSpPr>
        <p:spPr>
          <a:xfrm>
            <a:off x="4663440" y="969336"/>
            <a:ext cx="4023360" cy="4114800"/>
          </a:xfrm>
          <a:prstGeom prst="rect">
            <a:avLst/>
          </a:prstGeom>
          <a:noFill/>
          <a:ln cap="flat" cmpd="sng" w="10775">
            <a:solidFill>
              <a:schemeClr val="lt1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/>
          <a:lstStyle>
            <a:lvl1pPr indent="-350520" lvl="0" marL="4572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Verdana"/>
              <a:buChar char="◦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C32D2E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330200" lvl="4" marL="22860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84AA33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105" name="Google Shape;105;p12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6" name="Google Shape;106;p12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7" name="Google Shape;107;p12"/>
          <p:cNvSpPr txBox="1"/>
          <p:nvPr>
            <p:ph idx="12" type="sldNum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showMasterSp="0" type="blank">
  <p:cSld name="BLANK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4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8" name="Google Shape;118;p14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9" name="Google Shape;119;p14"/>
          <p:cNvSpPr txBox="1"/>
          <p:nvPr>
            <p:ph idx="12" type="sldNum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jpg"/><Relationship Id="rId2" Type="http://schemas.openxmlformats.org/officeDocument/2006/relationships/image" Target="../media/image1.png"/><Relationship Id="rId3" Type="http://schemas.openxmlformats.org/officeDocument/2006/relationships/image" Target="../media/image4.png"/><Relationship Id="rId4" Type="http://schemas.openxmlformats.org/officeDocument/2006/relationships/slideLayout" Target="../slideLayouts/slideLayout1.xml"/><Relationship Id="rId5" Type="http://schemas.openxmlformats.org/officeDocument/2006/relationships/theme" Target="../theme/theme7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2.jp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theme" Target="../theme/theme8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image" Target="../media/image2.jpg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7.xml"/><Relationship Id="rId4" Type="http://schemas.openxmlformats.org/officeDocument/2006/relationships/theme" Target="../theme/theme6.xml"/></Relationships>
</file>

<file path=ppt/slideMasters/_rels/slideMaster4.xml.rels><?xml version="1.0" encoding="UTF-8" standalone="yes"?><Relationships xmlns="http://schemas.openxmlformats.org/package/2006/relationships"><Relationship Id="rId1" Type="http://schemas.openxmlformats.org/officeDocument/2006/relationships/image" Target="../media/image2.jpg"/><Relationship Id="rId2" Type="http://schemas.openxmlformats.org/officeDocument/2006/relationships/slideLayout" Target="../slideLayouts/slideLayout8.xml"/><Relationship Id="rId3" Type="http://schemas.openxmlformats.org/officeDocument/2006/relationships/theme" Target="../theme/theme3.xml"/></Relationships>
</file>

<file path=ppt/slideMasters/_rels/slideMaster5.xml.rels><?xml version="1.0" encoding="UTF-8" standalone="yes"?><Relationships xmlns="http://schemas.openxmlformats.org/package/2006/relationships"><Relationship Id="rId1" Type="http://schemas.openxmlformats.org/officeDocument/2006/relationships/image" Target="../media/image2.jpg"/><Relationship Id="rId2" Type="http://schemas.openxmlformats.org/officeDocument/2006/relationships/slideLayout" Target="../slideLayouts/slideLayout9.xml"/><Relationship Id="rId3" Type="http://schemas.openxmlformats.org/officeDocument/2006/relationships/theme" Target="../theme/theme4.xml"/></Relationships>
</file>

<file path=ppt/slideMasters/_rels/slideMaster6.xml.rels><?xml version="1.0" encoding="UTF-8" standalone="yes"?><Relationships xmlns="http://schemas.openxmlformats.org/package/2006/relationships"><Relationship Id="rId1" Type="http://schemas.openxmlformats.org/officeDocument/2006/relationships/image" Target="../media/image2.jpg"/><Relationship Id="rId2" Type="http://schemas.openxmlformats.org/officeDocument/2006/relationships/slideLayout" Target="../slideLayouts/slideLayout10.xml"/><Relationship Id="rId3" Type="http://schemas.openxmlformats.org/officeDocument/2006/relationships/theme" Target="../theme/theme2.xml"/></Relationships>
</file>

<file path=ppt/slideMasters/_rels/slideMaster7.xml.rels><?xml version="1.0" encoding="UTF-8" standalone="yes"?><Relationships xmlns="http://schemas.openxmlformats.org/package/2006/relationships"><Relationship Id="rId1" Type="http://schemas.openxmlformats.org/officeDocument/2006/relationships/image" Target="../media/image2.jpg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1.xml"/><Relationship Id="rId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1">
            <a:alphaModFix/>
          </a:blip>
          <a:stretch>
            <a:fillRect b="0" l="0" r="0" t="0"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-815975" y="-815975"/>
            <a:ext cx="1638300" cy="1638300"/>
          </a:xfrm>
          <a:custGeom>
            <a:rect b="b" l="l" r="r" t="t"/>
            <a:pathLst>
              <a:path extrusionOk="0" h="120000" w="120000">
                <a:moveTo>
                  <a:pt x="120000" y="60000"/>
                </a:moveTo>
                <a:cubicBezTo>
                  <a:pt x="120000" y="75919"/>
                  <a:pt x="113673" y="91186"/>
                  <a:pt x="102413" y="102439"/>
                </a:cubicBezTo>
                <a:cubicBezTo>
                  <a:pt x="91153" y="113692"/>
                  <a:pt x="75882" y="120009"/>
                  <a:pt x="59963" y="120000"/>
                </a:cubicBezTo>
                <a:cubicBezTo>
                  <a:pt x="59975" y="100000"/>
                  <a:pt x="59987" y="80000"/>
                  <a:pt x="60000" y="60000"/>
                </a:cubicBezTo>
                <a:lnTo>
                  <a:pt x="120000" y="60000"/>
                </a:lnTo>
                <a:close/>
              </a:path>
            </a:pathLst>
          </a:custGeom>
          <a:solidFill>
            <a:srgbClr val="FEFAF4">
              <a:alpha val="32549"/>
            </a:srgbClr>
          </a:solidFill>
          <a:ln cap="rnd" cmpd="sng" w="9525">
            <a:solidFill>
              <a:srgbClr val="D2C39E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1"/>
          <p:cNvSpPr/>
          <p:nvPr/>
        </p:nvSpPr>
        <p:spPr>
          <a:xfrm>
            <a:off x="168275" y="20637"/>
            <a:ext cx="1703387" cy="1703387"/>
          </a:xfrm>
          <a:prstGeom prst="ellipse">
            <a:avLst/>
          </a:prstGeom>
          <a:noFill/>
          <a:ln cap="rnd" cmpd="sng" w="27300">
            <a:solidFill>
              <a:srgbClr val="FFF6DB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5400000" dist="25400">
              <a:srgbClr val="AFA58D">
                <a:alpha val="8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2" name="Google Shape;12;p1"/>
          <p:cNvGrpSpPr/>
          <p:nvPr/>
        </p:nvGrpSpPr>
        <p:grpSpPr>
          <a:xfrm>
            <a:off x="171450" y="1042987"/>
            <a:ext cx="1157287" cy="1150937"/>
            <a:chOff x="171450" y="1042987"/>
            <a:chExt cx="1157287" cy="1150937"/>
          </a:xfrm>
        </p:grpSpPr>
        <p:pic>
          <p:nvPicPr>
            <p:cNvPr id="13" name="Google Shape;13;p1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171450" y="1042987"/>
              <a:ext cx="1157287" cy="115093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" name="Google Shape;14;p1"/>
            <p:cNvSpPr txBox="1"/>
            <p:nvPr/>
          </p:nvSpPr>
          <p:spPr>
            <a:xfrm rot="2280000">
              <a:off x="347662" y="1216025"/>
              <a:ext cx="795337" cy="77946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5" name="Google Shape;15;p1"/>
          <p:cNvSpPr txBox="1"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1"/>
          <p:cNvSpPr txBox="1"/>
          <p:nvPr/>
        </p:nvSpPr>
        <p:spPr>
          <a:xfrm>
            <a:off x="1014412" y="0"/>
            <a:ext cx="73025" cy="68580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63500" dir="10800000" dist="38000">
              <a:srgbClr val="706B5F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7" name="Google Shape;17;p1"/>
          <p:cNvGrpSpPr/>
          <p:nvPr/>
        </p:nvGrpSpPr>
        <p:grpSpPr>
          <a:xfrm>
            <a:off x="920750" y="1414462"/>
            <a:ext cx="219075" cy="212725"/>
            <a:chOff x="920750" y="1414462"/>
            <a:chExt cx="219075" cy="212725"/>
          </a:xfrm>
        </p:grpSpPr>
        <p:pic>
          <p:nvPicPr>
            <p:cNvPr id="18" name="Google Shape;18;p1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920750" y="1414462"/>
              <a:ext cx="219075" cy="2127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" name="Google Shape;19;p1"/>
            <p:cNvSpPr txBox="1"/>
            <p:nvPr/>
          </p:nvSpPr>
          <p:spPr>
            <a:xfrm>
              <a:off x="952500" y="1444625"/>
              <a:ext cx="149225" cy="1492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0" name="Google Shape;20;p1"/>
          <p:cNvSpPr/>
          <p:nvPr/>
        </p:nvSpPr>
        <p:spPr>
          <a:xfrm>
            <a:off x="1157287" y="1344612"/>
            <a:ext cx="63500" cy="65087"/>
          </a:xfrm>
          <a:prstGeom prst="ellipse">
            <a:avLst/>
          </a:prstGeom>
          <a:noFill/>
          <a:ln cap="rnd" cmpd="sng" w="12700">
            <a:solidFill>
              <a:srgbClr val="307F93">
                <a:alpha val="59607"/>
              </a:srgbClr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p1"/>
          <p:cNvSpPr txBox="1"/>
          <p:nvPr>
            <p:ph type="title"/>
          </p:nvPr>
        </p:nvSpPr>
        <p:spPr>
          <a:xfrm>
            <a:off x="1435100" y="274637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22" name="Google Shape;22;p1"/>
          <p:cNvSpPr txBox="1"/>
          <p:nvPr>
            <p:ph idx="1" type="body"/>
          </p:nvPr>
        </p:nvSpPr>
        <p:spPr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9116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●"/>
              <a:defRPr b="0" i="0" sz="3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406400" lvl="1" marL="914400" marR="0" rtl="0" algn="l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Verdana"/>
              <a:buChar char="◦"/>
              <a:defRPr b="0" i="0" sz="2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⚫"/>
              <a:defRPr b="0" i="0" sz="2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C32D2E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84AA33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23" name="Google Shape;23;p1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Google Shape;24;p1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" name="Google Shape;25;p1"/>
          <p:cNvSpPr txBox="1"/>
          <p:nvPr>
            <p:ph idx="12" type="sldNum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1">
            <a:alphaModFix/>
          </a:blip>
          <a:stretch>
            <a:fillRect b="0" l="0" r="0" t="0"/>
          </a:stretch>
        </a:blipFill>
      </p:bgPr>
    </p:bg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"/>
          <p:cNvSpPr/>
          <p:nvPr/>
        </p:nvSpPr>
        <p:spPr>
          <a:xfrm>
            <a:off x="-815975" y="-815975"/>
            <a:ext cx="1638300" cy="1638300"/>
          </a:xfrm>
          <a:custGeom>
            <a:rect b="b" l="l" r="r" t="t"/>
            <a:pathLst>
              <a:path extrusionOk="0" h="120000" w="120000">
                <a:moveTo>
                  <a:pt x="120000" y="60000"/>
                </a:moveTo>
                <a:cubicBezTo>
                  <a:pt x="120000" y="75919"/>
                  <a:pt x="113673" y="91186"/>
                  <a:pt x="102413" y="102439"/>
                </a:cubicBezTo>
                <a:cubicBezTo>
                  <a:pt x="91153" y="113692"/>
                  <a:pt x="75882" y="120009"/>
                  <a:pt x="59963" y="120000"/>
                </a:cubicBezTo>
                <a:cubicBezTo>
                  <a:pt x="59975" y="100000"/>
                  <a:pt x="59987" y="80000"/>
                  <a:pt x="60000" y="60000"/>
                </a:cubicBezTo>
                <a:lnTo>
                  <a:pt x="120000" y="60000"/>
                </a:lnTo>
                <a:close/>
              </a:path>
            </a:pathLst>
          </a:custGeom>
          <a:solidFill>
            <a:srgbClr val="FEFAF4">
              <a:alpha val="32549"/>
            </a:srgbClr>
          </a:solidFill>
          <a:ln cap="rnd" cmpd="sng" w="9525">
            <a:solidFill>
              <a:srgbClr val="D2C39E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p3"/>
          <p:cNvSpPr/>
          <p:nvPr/>
        </p:nvSpPr>
        <p:spPr>
          <a:xfrm>
            <a:off x="168275" y="20637"/>
            <a:ext cx="1703387" cy="1703387"/>
          </a:xfrm>
          <a:prstGeom prst="ellipse">
            <a:avLst/>
          </a:prstGeom>
          <a:noFill/>
          <a:ln cap="rnd" cmpd="sng" w="27300">
            <a:solidFill>
              <a:srgbClr val="FFF6DB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5400000" dist="25400">
              <a:srgbClr val="AFA58D">
                <a:alpha val="8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5" name="Google Shape;35;p3"/>
          <p:cNvGrpSpPr/>
          <p:nvPr/>
        </p:nvGrpSpPr>
        <p:grpSpPr>
          <a:xfrm>
            <a:off x="171450" y="1042987"/>
            <a:ext cx="1157287" cy="1150937"/>
            <a:chOff x="171450" y="1042987"/>
            <a:chExt cx="1157287" cy="1150937"/>
          </a:xfrm>
        </p:grpSpPr>
        <p:pic>
          <p:nvPicPr>
            <p:cNvPr id="36" name="Google Shape;36;p3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171450" y="1042987"/>
              <a:ext cx="1157287" cy="115093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7" name="Google Shape;37;p3"/>
            <p:cNvSpPr txBox="1"/>
            <p:nvPr/>
          </p:nvSpPr>
          <p:spPr>
            <a:xfrm rot="2280000">
              <a:off x="347662" y="1216025"/>
              <a:ext cx="795337" cy="77946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" name="Google Shape;38;p3"/>
          <p:cNvSpPr txBox="1"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3"/>
          <p:cNvSpPr txBox="1"/>
          <p:nvPr>
            <p:ph type="title"/>
          </p:nvPr>
        </p:nvSpPr>
        <p:spPr>
          <a:xfrm>
            <a:off x="1435100" y="274637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40" name="Google Shape;40;p3"/>
          <p:cNvSpPr txBox="1"/>
          <p:nvPr>
            <p:ph idx="1" type="body"/>
          </p:nvPr>
        </p:nvSpPr>
        <p:spPr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9116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●"/>
              <a:defRPr b="0" i="0" sz="3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406400" lvl="1" marL="914400" marR="0" rtl="0" algn="l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Verdana"/>
              <a:buChar char="◦"/>
              <a:defRPr b="0" i="0" sz="2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⚫"/>
              <a:defRPr b="0" i="0" sz="2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C32D2E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84AA33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41" name="Google Shape;41;p3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2" name="Google Shape;42;p3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3" name="Google Shape;43;p3"/>
          <p:cNvSpPr txBox="1"/>
          <p:nvPr>
            <p:ph idx="12" type="sldNum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  <p:sp>
        <p:nvSpPr>
          <p:cNvPr id="44" name="Google Shape;44;p3"/>
          <p:cNvSpPr txBox="1"/>
          <p:nvPr/>
        </p:nvSpPr>
        <p:spPr>
          <a:xfrm>
            <a:off x="1014412" y="0"/>
            <a:ext cx="73025" cy="68580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63500" dir="10800000" dist="38000">
              <a:srgbClr val="706B5F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3"/>
    <p:sldLayoutId id="2147483650" r:id="rId4"/>
    <p:sldLayoutId id="2147483651" r:id="rId5"/>
    <p:sldLayoutId id="2147483652" r:id="rId6"/>
    <p:sldLayoutId id="2147483653" r:id="rId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1">
            <a:alphaModFix/>
          </a:blip>
          <a:stretch>
            <a:fillRect b="0" l="0" r="0" t="0"/>
          </a:stretch>
        </a:blipFill>
      </p:bgPr>
    </p:bg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9"/>
          <p:cNvSpPr txBox="1"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9"/>
          <p:cNvSpPr txBox="1"/>
          <p:nvPr/>
        </p:nvSpPr>
        <p:spPr>
          <a:xfrm>
            <a:off x="2286000" y="0"/>
            <a:ext cx="76200" cy="68580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63500" dir="10800000" dist="38000">
              <a:srgbClr val="706B5F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78" name="Google Shape;78;p9"/>
          <p:cNvGrpSpPr/>
          <p:nvPr/>
        </p:nvGrpSpPr>
        <p:grpSpPr>
          <a:xfrm>
            <a:off x="2170112" y="2816225"/>
            <a:ext cx="219075" cy="212725"/>
            <a:chOff x="2170112" y="2816225"/>
            <a:chExt cx="219075" cy="212725"/>
          </a:xfrm>
        </p:grpSpPr>
        <p:pic>
          <p:nvPicPr>
            <p:cNvPr id="79" name="Google Shape;79;p9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170112" y="2816225"/>
              <a:ext cx="219075" cy="2127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0" name="Google Shape;80;p9"/>
            <p:cNvSpPr txBox="1"/>
            <p:nvPr/>
          </p:nvSpPr>
          <p:spPr>
            <a:xfrm>
              <a:off x="2203450" y="2844800"/>
              <a:ext cx="147637" cy="1492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81" name="Google Shape;81;p9"/>
          <p:cNvSpPr/>
          <p:nvPr/>
        </p:nvSpPr>
        <p:spPr>
          <a:xfrm>
            <a:off x="2408237" y="2746375"/>
            <a:ext cx="63500" cy="63500"/>
          </a:xfrm>
          <a:prstGeom prst="ellipse">
            <a:avLst/>
          </a:prstGeom>
          <a:noFill/>
          <a:ln cap="rnd" cmpd="sng" w="12700">
            <a:solidFill>
              <a:srgbClr val="307F93">
                <a:alpha val="59607"/>
              </a:srgbClr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9"/>
          <p:cNvSpPr txBox="1"/>
          <p:nvPr>
            <p:ph type="title"/>
          </p:nvPr>
        </p:nvSpPr>
        <p:spPr>
          <a:xfrm>
            <a:off x="1435100" y="274637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83" name="Google Shape;83;p9"/>
          <p:cNvSpPr txBox="1"/>
          <p:nvPr>
            <p:ph idx="1" type="body"/>
          </p:nvPr>
        </p:nvSpPr>
        <p:spPr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9116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●"/>
              <a:defRPr b="0" i="0" sz="3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406400" lvl="1" marL="914400" marR="0" rtl="0" algn="l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Verdana"/>
              <a:buChar char="◦"/>
              <a:defRPr b="0" i="0" sz="2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⚫"/>
              <a:defRPr b="0" i="0" sz="2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C32D2E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84AA33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84" name="Google Shape;84;p9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5" name="Google Shape;85;p9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6" name="Google Shape;86;p9"/>
          <p:cNvSpPr txBox="1"/>
          <p:nvPr>
            <p:ph idx="12" type="sldNum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4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1">
            <a:alphaModFix/>
          </a:blip>
          <a:stretch>
            <a:fillRect b="0" l="0" r="0" t="0"/>
          </a:stretch>
        </a:blipFill>
      </p:bgPr>
    </p:bg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1"/>
          <p:cNvSpPr txBox="1"/>
          <p:nvPr>
            <p:ph type="title"/>
          </p:nvPr>
        </p:nvSpPr>
        <p:spPr>
          <a:xfrm>
            <a:off x="1435100" y="274637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95" name="Google Shape;95;p11"/>
          <p:cNvSpPr txBox="1"/>
          <p:nvPr>
            <p:ph idx="1" type="body"/>
          </p:nvPr>
        </p:nvSpPr>
        <p:spPr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9116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●"/>
              <a:defRPr b="0" i="0" sz="3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406400" lvl="1" marL="914400" marR="0" rtl="0" algn="l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Verdana"/>
              <a:buChar char="◦"/>
              <a:defRPr b="0" i="0" sz="2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⚫"/>
              <a:defRPr b="0" i="0" sz="2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C32D2E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84AA33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96" name="Google Shape;96;p11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7" name="Google Shape;97;p11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8" name="Google Shape;98;p11"/>
          <p:cNvSpPr txBox="1"/>
          <p:nvPr>
            <p:ph idx="12" type="sldNum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5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1">
            <a:alphaModFix/>
          </a:blip>
          <a:stretch>
            <a:fillRect b="0" l="0" r="0" t="0"/>
          </a:stretch>
        </a:blip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3"/>
          <p:cNvSpPr txBox="1"/>
          <p:nvPr/>
        </p:nvSpPr>
        <p:spPr>
          <a:xfrm>
            <a:off x="1014412" y="0"/>
            <a:ext cx="8129587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13"/>
          <p:cNvSpPr txBox="1"/>
          <p:nvPr/>
        </p:nvSpPr>
        <p:spPr>
          <a:xfrm>
            <a:off x="1014412" y="0"/>
            <a:ext cx="73025" cy="68580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63500" dir="10800000" dist="38000">
              <a:srgbClr val="706B5F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13"/>
          <p:cNvSpPr txBox="1"/>
          <p:nvPr>
            <p:ph type="title"/>
          </p:nvPr>
        </p:nvSpPr>
        <p:spPr>
          <a:xfrm>
            <a:off x="1435100" y="274637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112" name="Google Shape;112;p13"/>
          <p:cNvSpPr txBox="1"/>
          <p:nvPr>
            <p:ph idx="1" type="body"/>
          </p:nvPr>
        </p:nvSpPr>
        <p:spPr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9116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●"/>
              <a:defRPr b="0" i="0" sz="3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406400" lvl="1" marL="914400" marR="0" rtl="0" algn="l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Verdana"/>
              <a:buChar char="◦"/>
              <a:defRPr b="0" i="0" sz="2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⚫"/>
              <a:defRPr b="0" i="0" sz="2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C32D2E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84AA33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113" name="Google Shape;113;p13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4" name="Google Shape;114;p13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5" name="Google Shape;115;p13"/>
          <p:cNvSpPr txBox="1"/>
          <p:nvPr>
            <p:ph idx="12" type="sldNum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6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1">
            <a:alphaModFix/>
          </a:blip>
          <a:stretch>
            <a:fillRect b="0" l="0" r="0" t="0"/>
          </a:stretch>
        </a:blipFill>
      </p:bgPr>
    </p:bg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5"/>
          <p:cNvSpPr txBox="1"/>
          <p:nvPr>
            <p:ph type="title"/>
          </p:nvPr>
        </p:nvSpPr>
        <p:spPr>
          <a:xfrm>
            <a:off x="1435100" y="274637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122" name="Google Shape;122;p15"/>
          <p:cNvSpPr txBox="1"/>
          <p:nvPr>
            <p:ph idx="1" type="body"/>
          </p:nvPr>
        </p:nvSpPr>
        <p:spPr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9116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●"/>
              <a:defRPr b="0" i="0" sz="3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406400" lvl="1" marL="914400" marR="0" rtl="0" algn="l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Verdana"/>
              <a:buChar char="◦"/>
              <a:defRPr b="0" i="0" sz="2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⚫"/>
              <a:defRPr b="0" i="0" sz="2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C32D2E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84AA33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123" name="Google Shape;123;p15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4" name="Google Shape;124;p15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5" name="Google Shape;125;p15"/>
          <p:cNvSpPr txBox="1"/>
          <p:nvPr>
            <p:ph idx="12" type="sldNum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7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1">
            <a:alphaModFix/>
          </a:blip>
          <a:stretch>
            <a:fillRect b="0" l="0" r="0" t="0"/>
          </a:stretch>
        </a:blipFill>
      </p:bgPr>
    </p:bg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4" name="Google Shape;134;p17"/>
          <p:cNvGrpSpPr/>
          <p:nvPr/>
        </p:nvGrpSpPr>
        <p:grpSpPr>
          <a:xfrm>
            <a:off x="652462" y="974725"/>
            <a:ext cx="4797425" cy="4797425"/>
            <a:chOff x="652462" y="974725"/>
            <a:chExt cx="4797425" cy="4797425"/>
          </a:xfrm>
        </p:grpSpPr>
        <p:pic>
          <p:nvPicPr>
            <p:cNvPr id="135" name="Google Shape;135;p17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652462" y="974725"/>
              <a:ext cx="4797425" cy="47974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6" name="Google Shape;136;p17"/>
            <p:cNvSpPr txBox="1"/>
            <p:nvPr/>
          </p:nvSpPr>
          <p:spPr>
            <a:xfrm>
              <a:off x="762000" y="1066800"/>
              <a:ext cx="4572000" cy="4572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2743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37" name="Google Shape;137;p17"/>
          <p:cNvSpPr/>
          <p:nvPr/>
        </p:nvSpPr>
        <p:spPr>
          <a:xfrm rot="-2160000">
            <a:off x="396875" y="954087"/>
            <a:ext cx="685800" cy="204787"/>
          </a:xfrm>
          <a:prstGeom prst="flowChartProcess">
            <a:avLst/>
          </a:prstGeom>
          <a:solidFill>
            <a:srgbClr val="FBFBFB">
              <a:alpha val="44705"/>
            </a:srgbClr>
          </a:solidFill>
          <a:ln cap="rnd" cmpd="sng" w="9525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sx="96000" dir="3299947" dist="25399" sy="96000">
              <a:srgbClr val="EBDAB1">
                <a:alpha val="3960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17"/>
          <p:cNvSpPr/>
          <p:nvPr/>
        </p:nvSpPr>
        <p:spPr>
          <a:xfrm flipH="1" rot="2160000">
            <a:off x="5003800" y="936625"/>
            <a:ext cx="649287" cy="204787"/>
          </a:xfrm>
          <a:prstGeom prst="flowChartProcess">
            <a:avLst/>
          </a:prstGeom>
          <a:solidFill>
            <a:srgbClr val="FBFBFB">
              <a:alpha val="44705"/>
            </a:srgbClr>
          </a:solidFill>
          <a:ln cap="rnd" cmpd="sng" w="9525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sx="96000" dir="3299947" dist="25399" sy="96000">
              <a:schemeClr val="lt2">
                <a:alpha val="19607"/>
              </a:scheme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17"/>
          <p:cNvSpPr txBox="1"/>
          <p:nvPr>
            <p:ph type="title"/>
          </p:nvPr>
        </p:nvSpPr>
        <p:spPr>
          <a:xfrm>
            <a:off x="1435100" y="274637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140" name="Google Shape;140;p17"/>
          <p:cNvSpPr txBox="1"/>
          <p:nvPr>
            <p:ph idx="1" type="body"/>
          </p:nvPr>
        </p:nvSpPr>
        <p:spPr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9116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●"/>
              <a:defRPr b="0" i="0" sz="3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406400" lvl="1" marL="914400" marR="0" rtl="0" algn="l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Verdana"/>
              <a:buChar char="◦"/>
              <a:defRPr b="0" i="0" sz="2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⚫"/>
              <a:defRPr b="0" i="0" sz="2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C32D2E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84AA33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141" name="Google Shape;141;p17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2" name="Google Shape;142;p17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3" name="Google Shape;143;p17"/>
          <p:cNvSpPr txBox="1"/>
          <p:nvPr>
            <p:ph idx="12" type="sldNum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b="0" i="0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8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1.png"/><Relationship Id="rId4" Type="http://schemas.openxmlformats.org/officeDocument/2006/relationships/image" Target="../media/image8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4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9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7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6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0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2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5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9"/>
          <p:cNvSpPr txBox="1"/>
          <p:nvPr>
            <p:ph type="ctrTitle"/>
          </p:nvPr>
        </p:nvSpPr>
        <p:spPr>
          <a:xfrm>
            <a:off x="1371600" y="838200"/>
            <a:ext cx="7407275" cy="14716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ts val="4300"/>
              <a:buFont typeface="Corbel"/>
              <a:buNone/>
            </a:pPr>
            <a:r>
              <a:rPr b="0" i="0" lang="en-US" sz="4300" u="none" cap="none" strike="noStrik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rPr>
              <a:t>ИвСИТ</a:t>
            </a:r>
            <a:endParaRPr/>
          </a:p>
        </p:txBody>
      </p:sp>
      <p:sp>
        <p:nvSpPr>
          <p:cNvPr id="156" name="Google Shape;156;p19"/>
          <p:cNvSpPr txBox="1"/>
          <p:nvPr>
            <p:ph idx="1" type="subTitle"/>
          </p:nvPr>
        </p:nvSpPr>
        <p:spPr>
          <a:xfrm>
            <a:off x="1447800" y="2438400"/>
            <a:ext cx="7407275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Autofit/>
          </a:bodyPr>
          <a:lstStyle/>
          <a:p>
            <a:pPr indent="0" lvl="0" marL="2698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Noto Sans Symbols"/>
              <a:buNone/>
            </a:pPr>
            <a:r>
              <a:rPr b="1" i="0" lang="en-US" sz="4000" u="none" cap="none" strike="noStrike">
                <a:solidFill>
                  <a:srgbClr val="967D42"/>
                </a:solidFill>
                <a:latin typeface="Corbel"/>
                <a:ea typeface="Corbel"/>
                <a:cs typeface="Corbel"/>
                <a:sym typeface="Corbel"/>
              </a:rPr>
              <a:t>Патерны проектирования</a:t>
            </a:r>
            <a:endParaRPr/>
          </a:p>
          <a:p>
            <a:pPr indent="0" lvl="0" marL="26987" marR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Noto Sans Symbols"/>
              <a:buNone/>
            </a:pPr>
            <a:r>
              <a:rPr b="1" i="1" lang="en-US" sz="4000" u="none" cap="none" strike="noStrike">
                <a:solidFill>
                  <a:srgbClr val="967D42"/>
                </a:solidFill>
                <a:latin typeface="Corbel"/>
                <a:ea typeface="Corbel"/>
                <a:cs typeface="Corbel"/>
                <a:sym typeface="Corbel"/>
              </a:rPr>
              <a:t>(</a:t>
            </a:r>
            <a:r>
              <a:rPr b="1" i="1" lang="en-US" sz="4000" u="none" cap="none" strike="noStrike">
                <a:solidFill>
                  <a:srgbClr val="967D42"/>
                </a:solidFill>
                <a:latin typeface="Cabin"/>
                <a:ea typeface="Cabin"/>
                <a:cs typeface="Cabin"/>
                <a:sym typeface="Cabin"/>
              </a:rPr>
              <a:t>design pattern</a:t>
            </a:r>
            <a:r>
              <a:rPr b="1" i="1" lang="en-US" sz="4000" u="none" cap="none" strike="noStrike">
                <a:solidFill>
                  <a:srgbClr val="967D42"/>
                </a:solidFill>
                <a:latin typeface="Corbel"/>
                <a:ea typeface="Corbel"/>
                <a:cs typeface="Corbel"/>
                <a:sym typeface="Corbel"/>
              </a:rPr>
              <a:t>)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28"/>
          <p:cNvSpPr txBox="1"/>
          <p:nvPr>
            <p:ph type="title"/>
          </p:nvPr>
        </p:nvSpPr>
        <p:spPr>
          <a:xfrm>
            <a:off x="1435100" y="274637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ts val="4300"/>
              <a:buFont typeface="Corbel"/>
              <a:buNone/>
            </a:pPr>
            <a:r>
              <a:rPr b="0" i="0" lang="en-US" sz="4300" u="none" cap="none" strike="noStrik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rPr>
              <a:t>Критика</a:t>
            </a:r>
            <a:endParaRPr/>
          </a:p>
        </p:txBody>
      </p:sp>
      <p:sp>
        <p:nvSpPr>
          <p:cNvPr id="210" name="Google Shape;210;p28"/>
          <p:cNvSpPr txBox="1"/>
          <p:nvPr>
            <p:ph idx="1" type="body"/>
          </p:nvPr>
        </p:nvSpPr>
        <p:spPr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2575" lvl="0" marL="365125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</a:pPr>
            <a:r>
              <a:rPr b="0" i="0" lang="en-US" sz="30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Иногда шаблоны консервируют громоздкую и малоэффективную систему понятий, разработанную узкой группой. Когда количество шаблонов возрастает, превышая критическую сложность, исполнители начинают игнорировать шаблоны и всю систему, с ними связанную.</a:t>
            </a:r>
            <a:endParaRPr b="0" i="0" sz="3000" u="non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</a:pPr>
            <a:r>
              <a:rPr b="0" i="0" lang="en-US" sz="30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Нередко шаблонами заменяется отсутствие или недостаточность документации в сложной программной среде.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29"/>
          <p:cNvSpPr txBox="1"/>
          <p:nvPr>
            <p:ph type="title"/>
          </p:nvPr>
        </p:nvSpPr>
        <p:spPr>
          <a:xfrm>
            <a:off x="1435100" y="274637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ts val="4300"/>
              <a:buFont typeface="Corbel"/>
              <a:buNone/>
            </a:pPr>
            <a:r>
              <a:rPr b="0" i="0" lang="en-US" sz="4300" u="none" cap="none" strike="noStrik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rPr>
              <a:t>design pattern</a:t>
            </a:r>
            <a:r>
              <a:rPr b="0" i="0" lang="en-US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s</a:t>
            </a:r>
            <a:endParaRPr/>
          </a:p>
        </p:txBody>
      </p:sp>
      <p:graphicFrame>
        <p:nvGraphicFramePr>
          <p:cNvPr id="216" name="Google Shape;216;p29"/>
          <p:cNvGraphicFramePr/>
          <p:nvPr/>
        </p:nvGraphicFramePr>
        <p:xfrm>
          <a:off x="1219200" y="17526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{48913029-C503-43E0-8B9C-61ACE36AD982}</a:tableStyleId>
              </a:tblPr>
              <a:tblGrid>
                <a:gridCol w="2528875"/>
                <a:gridCol w="2243125"/>
                <a:gridCol w="2771775"/>
              </a:tblGrid>
              <a:tr h="5191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400"/>
                        <a:buFont typeface="Corbel"/>
                        <a:buNone/>
                      </a:pPr>
                      <a:r>
                        <a:rPr b="1" i="0" lang="en-US" sz="2400" u="none" cap="none" strike="noStrike">
                          <a:solidFill>
                            <a:srgbClr val="FFFFFF"/>
                          </a:solidFill>
                          <a:latin typeface="Corbel"/>
                          <a:ea typeface="Corbel"/>
                          <a:cs typeface="Corbel"/>
                          <a:sym typeface="Corbel"/>
                        </a:rPr>
                        <a:t>Создания</a:t>
                      </a:r>
                      <a:endParaRPr/>
                    </a:p>
                  </a:txBody>
                  <a:tcPr marT="45725" marB="45725" marR="0" marL="0">
                    <a:solidFill>
                      <a:srgbClr val="835E0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400"/>
                        <a:buFont typeface="Corbel"/>
                        <a:buNone/>
                      </a:pPr>
                      <a:r>
                        <a:rPr b="1" i="0" lang="en-US" sz="2400" u="none" cap="none" strike="noStrike">
                          <a:solidFill>
                            <a:srgbClr val="FFFFFF"/>
                          </a:solidFill>
                          <a:latin typeface="Corbel"/>
                          <a:ea typeface="Corbel"/>
                          <a:cs typeface="Corbel"/>
                          <a:sym typeface="Corbel"/>
                        </a:rPr>
                        <a:t>Структурные</a:t>
                      </a:r>
                      <a:endParaRPr/>
                    </a:p>
                  </a:txBody>
                  <a:tcPr marT="45725" marB="45725" marR="0" marL="0">
                    <a:solidFill>
                      <a:srgbClr val="835E0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400"/>
                        <a:buFont typeface="Corbel"/>
                        <a:buNone/>
                      </a:pPr>
                      <a:r>
                        <a:rPr b="1" i="0" lang="en-US" sz="2400" u="none" cap="none" strike="noStrike">
                          <a:solidFill>
                            <a:srgbClr val="FFFFFF"/>
                          </a:solidFill>
                          <a:latin typeface="Corbel"/>
                          <a:ea typeface="Corbel"/>
                          <a:cs typeface="Corbel"/>
                          <a:sym typeface="Corbel"/>
                        </a:rPr>
                        <a:t>Поведенческие</a:t>
                      </a:r>
                      <a:endParaRPr/>
                    </a:p>
                  </a:txBody>
                  <a:tcPr marT="45725" marB="45725" marR="0" marL="0">
                    <a:solidFill>
                      <a:srgbClr val="835E01"/>
                    </a:solidFill>
                  </a:tcPr>
                </a:tc>
              </a:tr>
              <a:tr h="39925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E58C6"/>
                        </a:buClr>
                        <a:buSzPts val="2800"/>
                        <a:buFont typeface="Cabin"/>
                        <a:buNone/>
                      </a:pPr>
                      <a:r>
                        <a:rPr b="0" i="0" lang="en-US" sz="2800" u="none" cap="none" strike="noStrike">
                          <a:solidFill>
                            <a:srgbClr val="3E58C6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Factory Method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E58C6"/>
                        </a:buClr>
                        <a:buSzPts val="2800"/>
                        <a:buFont typeface="Cabin"/>
                        <a:buNone/>
                      </a:pPr>
                      <a:r>
                        <a:rPr b="0" i="0" lang="en-US" sz="2800" u="none" cap="none" strike="noStrike">
                          <a:solidFill>
                            <a:srgbClr val="3E58C6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Abstract Factory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abin"/>
                        <a:buNone/>
                      </a:pPr>
                      <a:r>
                        <a:rPr b="0" i="0" lang="en-US" sz="2000" u="none" cap="none" strike="noStrike">
                          <a:solidFill>
                            <a:srgbClr val="000000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Builder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abin"/>
                        <a:buNone/>
                      </a:pPr>
                      <a:r>
                        <a:rPr b="0" i="0" lang="en-US" sz="2000" u="none" cap="none" strike="noStrike">
                          <a:solidFill>
                            <a:srgbClr val="000000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Prototype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E58C6"/>
                        </a:buClr>
                        <a:buSzPts val="2800"/>
                        <a:buFont typeface="Cabin"/>
                        <a:buNone/>
                      </a:pPr>
                      <a:r>
                        <a:rPr b="0" i="0" lang="en-US" sz="2800" u="none" cap="none" strike="noStrike">
                          <a:solidFill>
                            <a:srgbClr val="3E58C6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Singleton</a:t>
                      </a:r>
                      <a:endParaRPr/>
                    </a:p>
                  </a:txBody>
                  <a:tcPr marT="45725" marB="45725" marR="0" marL="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E58C6"/>
                        </a:buClr>
                        <a:buSzPts val="2800"/>
                        <a:buFont typeface="Cabin"/>
                        <a:buNone/>
                      </a:pPr>
                      <a:r>
                        <a:rPr b="0" i="0" lang="en-US" sz="2800" u="none" cap="none" strike="noStrike">
                          <a:solidFill>
                            <a:srgbClr val="3E58C6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Adapter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E58C6"/>
                        </a:buClr>
                        <a:buSzPts val="2800"/>
                        <a:buFont typeface="Cabin"/>
                        <a:buNone/>
                      </a:pPr>
                      <a:r>
                        <a:rPr b="0" i="0" lang="en-US" sz="2800" u="none" cap="none" strike="noStrike">
                          <a:solidFill>
                            <a:srgbClr val="3E58C6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Bridge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E58C6"/>
                        </a:buClr>
                        <a:buSzPts val="2800"/>
                        <a:buFont typeface="Cabin"/>
                        <a:buNone/>
                      </a:pPr>
                      <a:r>
                        <a:rPr b="0" i="0" lang="en-US" sz="2800" u="none" cap="none" strike="noStrike">
                          <a:solidFill>
                            <a:srgbClr val="3E58C6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Composite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abin"/>
                        <a:buNone/>
                      </a:pPr>
                      <a:r>
                        <a:rPr b="0" i="0" lang="en-US" sz="2000" u="none" cap="none" strike="noStrike">
                          <a:solidFill>
                            <a:srgbClr val="000000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Decorator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abin"/>
                        <a:buNone/>
                      </a:pPr>
                      <a:r>
                        <a:rPr b="0" i="0" lang="en-US" sz="2000" u="none" cap="none" strike="noStrike">
                          <a:solidFill>
                            <a:srgbClr val="000000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Facade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abin"/>
                        <a:buNone/>
                      </a:pPr>
                      <a:r>
                        <a:rPr b="0" i="0" lang="en-US" sz="2000" u="none" cap="none" strike="noStrike">
                          <a:solidFill>
                            <a:srgbClr val="000000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Proxy</a:t>
                      </a:r>
                      <a:endParaRPr/>
                    </a:p>
                  </a:txBody>
                  <a:tcPr marT="45725" marB="45725" marR="0" marL="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abin"/>
                        <a:buNone/>
                      </a:pPr>
                      <a:r>
                        <a:rPr b="0" i="0" lang="en-US" sz="2000" u="none" cap="none" strike="noStrike">
                          <a:solidFill>
                            <a:srgbClr val="000000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Interpreter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E58C6"/>
                        </a:buClr>
                        <a:buSzPts val="2800"/>
                        <a:buFont typeface="Cabin"/>
                        <a:buNone/>
                      </a:pPr>
                      <a:r>
                        <a:rPr b="0" i="0" lang="en-US" sz="2800" u="none" cap="none" strike="noStrike">
                          <a:solidFill>
                            <a:srgbClr val="3E58C6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Template Method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abin"/>
                        <a:buNone/>
                      </a:pPr>
                      <a:r>
                        <a:rPr b="0" i="0" lang="en-US" sz="2000" u="none" cap="none" strike="noStrike">
                          <a:solidFill>
                            <a:srgbClr val="000000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Chain of Responsibility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abin"/>
                        <a:buNone/>
                      </a:pPr>
                      <a:r>
                        <a:rPr b="0" i="0" lang="en-US" sz="2000" u="none" cap="none" strike="noStrike">
                          <a:solidFill>
                            <a:srgbClr val="000000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Command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abin"/>
                        <a:buNone/>
                      </a:pPr>
                      <a:r>
                        <a:rPr b="0" i="0" lang="en-US" sz="2000" u="none" cap="none" strike="noStrike">
                          <a:solidFill>
                            <a:srgbClr val="000000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Iterator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abin"/>
                        <a:buNone/>
                      </a:pPr>
                      <a:r>
                        <a:rPr b="0" i="0" lang="en-US" sz="2000" u="none" cap="none" strike="noStrike">
                          <a:solidFill>
                            <a:srgbClr val="000000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Mediator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abin"/>
                        <a:buNone/>
                      </a:pPr>
                      <a:r>
                        <a:rPr b="0" i="0" lang="en-US" sz="2000" u="none" cap="none" strike="noStrike">
                          <a:solidFill>
                            <a:srgbClr val="000000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Memento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abin"/>
                        <a:buNone/>
                      </a:pPr>
                      <a:r>
                        <a:rPr b="0" i="0" lang="en-US" sz="2000" u="none" cap="none" strike="noStrike">
                          <a:solidFill>
                            <a:srgbClr val="000000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Flyweight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abin"/>
                        <a:buNone/>
                      </a:pPr>
                      <a:r>
                        <a:rPr b="0" i="0" lang="en-US" sz="2000" u="none" cap="none" strike="noStrike">
                          <a:solidFill>
                            <a:srgbClr val="000000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Observer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abin"/>
                        <a:buNone/>
                      </a:pPr>
                      <a:r>
                        <a:rPr b="0" i="0" lang="en-US" sz="2000" u="none" cap="none" strike="noStrike">
                          <a:solidFill>
                            <a:srgbClr val="000000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State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E58C6"/>
                        </a:buClr>
                        <a:buSzPts val="2800"/>
                        <a:buFont typeface="Cabin"/>
                        <a:buNone/>
                      </a:pPr>
                      <a:r>
                        <a:rPr b="0" i="0" lang="en-US" sz="2800" u="none" cap="none" strike="noStrike">
                          <a:solidFill>
                            <a:srgbClr val="3E58C6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Strategy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abin"/>
                        <a:buNone/>
                      </a:pPr>
                      <a:r>
                        <a:rPr b="0" i="0" lang="en-US" sz="2000" u="none" cap="none" strike="noStrike">
                          <a:solidFill>
                            <a:srgbClr val="000000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Visitor</a:t>
                      </a:r>
                      <a:endParaRPr/>
                    </a:p>
                  </a:txBody>
                  <a:tcPr marT="45725" marB="45725" marR="0" marL="0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30"/>
          <p:cNvSpPr txBox="1"/>
          <p:nvPr>
            <p:ph type="title"/>
          </p:nvPr>
        </p:nvSpPr>
        <p:spPr>
          <a:xfrm>
            <a:off x="1435100" y="274637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ts val="4300"/>
              <a:buFont typeface="Cabin"/>
              <a:buNone/>
            </a:pPr>
            <a:r>
              <a:rPr b="0" i="0" lang="en-US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Singleton</a:t>
            </a:r>
            <a:endParaRPr/>
          </a:p>
        </p:txBody>
      </p:sp>
      <p:sp>
        <p:nvSpPr>
          <p:cNvPr id="222" name="Google Shape;222;p30"/>
          <p:cNvSpPr txBox="1"/>
          <p:nvPr/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223" name="Google Shape;223;p30"/>
          <p:cNvSpPr txBox="1"/>
          <p:nvPr/>
        </p:nvSpPr>
        <p:spPr>
          <a:xfrm>
            <a:off x="349250" y="3252787"/>
            <a:ext cx="8483600" cy="13192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b="0" i="0" lang="en-US" sz="1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endParaRPr b="1" i="0" sz="16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1" i="0" sz="20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1" i="0" sz="16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6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24" name="Google Shape;224;p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28800" y="1143000"/>
            <a:ext cx="5629275" cy="2085975"/>
          </a:xfrm>
          <a:prstGeom prst="rect">
            <a:avLst/>
          </a:prstGeom>
          <a:noFill/>
          <a:ln>
            <a:noFill/>
          </a:ln>
          <a:effectLst>
            <a:outerShdw blurRad="63500" dir="13500000" dist="17960">
              <a:srgbClr val="225764"/>
            </a:outerShdw>
          </a:effectLst>
        </p:spPr>
      </p:pic>
      <p:pic>
        <p:nvPicPr>
          <p:cNvPr id="225" name="Google Shape;225;p3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828800" y="3429000"/>
            <a:ext cx="5334000" cy="3098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31"/>
          <p:cNvSpPr txBox="1"/>
          <p:nvPr>
            <p:ph type="title"/>
          </p:nvPr>
        </p:nvSpPr>
        <p:spPr>
          <a:xfrm>
            <a:off x="1435100" y="274637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ts val="4300"/>
              <a:buFont typeface="Cabin"/>
              <a:buNone/>
            </a:pPr>
            <a:r>
              <a:rPr b="0" i="0" lang="en-US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Singleton</a:t>
            </a:r>
            <a:endParaRPr/>
          </a:p>
        </p:txBody>
      </p:sp>
      <p:sp>
        <p:nvSpPr>
          <p:cNvPr id="231" name="Google Shape;231;p31"/>
          <p:cNvSpPr txBox="1"/>
          <p:nvPr>
            <p:ph idx="1" type="body"/>
          </p:nvPr>
        </p:nvSpPr>
        <p:spPr>
          <a:xfrm>
            <a:off x="914400" y="12954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2575" lvl="0" marL="3651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Char char="●"/>
            </a:pPr>
            <a:r>
              <a:rPr b="0" i="0" lang="en-US" sz="24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Назначение:</a:t>
            </a:r>
            <a:br>
              <a:rPr b="0" i="0" lang="en-US" sz="24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</a:br>
            <a:r>
              <a:rPr b="0" i="0" lang="en-US" sz="24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Гарантирует, что у класса есть только один экземпляр и предоставляет глобальную точку доступа к нему.</a:t>
            </a:r>
            <a:endParaRPr/>
          </a:p>
          <a:p>
            <a:pPr indent="-282575" lvl="0" marL="365125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Char char="●"/>
            </a:pPr>
            <a:r>
              <a:rPr b="0" i="0" lang="en-US" sz="24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Описание:</a:t>
            </a:r>
            <a:br>
              <a:rPr b="0" i="0" lang="en-US" sz="24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</a:br>
            <a:r>
              <a:rPr b="0" i="0" lang="en-US" sz="24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Шаблон Singleton гарантирует, что у класса есть только один экземпляр и предоставляет глобальную точку доступа к этому классу. В общем случае, это можно реализовать, скрыв конструктор и предоставив метод, который будет гарантировать, что все объекты, которым необходим экземпляр этого класса, будут использовать один и тоже экземпляр.</a:t>
            </a:r>
            <a:endParaRPr/>
          </a:p>
          <a:p>
            <a:pPr indent="-160655" lvl="0" marL="365125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32"/>
          <p:cNvSpPr txBox="1"/>
          <p:nvPr>
            <p:ph type="title"/>
          </p:nvPr>
        </p:nvSpPr>
        <p:spPr>
          <a:xfrm>
            <a:off x="1435100" y="274637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ts val="4300"/>
              <a:buFont typeface="Cabin"/>
              <a:buNone/>
            </a:pPr>
            <a:r>
              <a:rPr b="0" i="0" lang="en-US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Bridge</a:t>
            </a:r>
            <a:endParaRPr/>
          </a:p>
        </p:txBody>
      </p:sp>
      <p:sp>
        <p:nvSpPr>
          <p:cNvPr id="237" name="Google Shape;237;p32"/>
          <p:cNvSpPr txBox="1"/>
          <p:nvPr/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pic>
        <p:nvPicPr>
          <p:cNvPr descr="bridge.gif" id="238" name="Google Shape;238;p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76400" y="1295400"/>
            <a:ext cx="5548312" cy="3629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33"/>
          <p:cNvSpPr txBox="1"/>
          <p:nvPr>
            <p:ph type="title"/>
          </p:nvPr>
        </p:nvSpPr>
        <p:spPr>
          <a:xfrm>
            <a:off x="1435100" y="274637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ts val="4300"/>
              <a:buFont typeface="Cabin"/>
              <a:buNone/>
            </a:pPr>
            <a:r>
              <a:rPr b="0" i="0" lang="en-US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Bridge</a:t>
            </a:r>
            <a:endParaRPr/>
          </a:p>
        </p:txBody>
      </p:sp>
      <p:sp>
        <p:nvSpPr>
          <p:cNvPr id="244" name="Google Shape;244;p33"/>
          <p:cNvSpPr txBox="1"/>
          <p:nvPr>
            <p:ph idx="1" type="body"/>
          </p:nvPr>
        </p:nvSpPr>
        <p:spPr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2575" lvl="0" marL="3651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●"/>
            </a:pPr>
            <a:r>
              <a:rPr b="0" i="0" lang="en-US" sz="20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Назначение:</a:t>
            </a:r>
            <a:br>
              <a:rPr b="0" i="0" lang="en-US" sz="20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</a:br>
            <a:r>
              <a:rPr b="0" i="0" lang="en-US" sz="20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Разрывает связь между абстракцией и ее реализацией, и таким образом позволяет им изменяться независимо.</a:t>
            </a:r>
            <a:endParaRPr/>
          </a:p>
          <a:p>
            <a:pPr indent="-282575" lvl="0" marL="365125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●"/>
            </a:pPr>
            <a:r>
              <a:rPr b="0" i="0" lang="en-US" sz="20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Описание:</a:t>
            </a:r>
            <a:br>
              <a:rPr b="0" i="0" lang="en-US" sz="20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</a:br>
            <a:r>
              <a:rPr b="0" i="0" lang="en-US" sz="20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Когда абстракция может иметь одну из нескольких возможных реализаций, наиболее стандартным способом их аккомодации является использование наследования свойств, которое жестко связывает реализацию и абстракцию, и осложняет независимое видоизменение, расширение и повторное использование абстракций и их реализаций. Вместо того, что объединять абстракции и их реализации в большое число отдельных классов, шаблон Bridge исполняет абстракции и реализации в виде независимых классов, которые можно объединять динамически.</a:t>
            </a:r>
            <a:endParaRPr/>
          </a:p>
          <a:p>
            <a:pPr indent="-180975" lvl="0" marL="365125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34"/>
          <p:cNvSpPr txBox="1"/>
          <p:nvPr>
            <p:ph type="title"/>
          </p:nvPr>
        </p:nvSpPr>
        <p:spPr>
          <a:xfrm>
            <a:off x="1435100" y="274637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ts val="4300"/>
              <a:buFont typeface="Cabin"/>
              <a:buNone/>
            </a:pPr>
            <a:r>
              <a:rPr b="0" i="0" lang="en-US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Adapter</a:t>
            </a:r>
            <a:endParaRPr/>
          </a:p>
        </p:txBody>
      </p:sp>
      <p:sp>
        <p:nvSpPr>
          <p:cNvPr id="250" name="Google Shape;250;p34"/>
          <p:cNvSpPr txBox="1"/>
          <p:nvPr/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pic>
        <p:nvPicPr>
          <p:cNvPr id="251" name="Google Shape;251;p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19200" y="1905000"/>
            <a:ext cx="6488112" cy="2438400"/>
          </a:xfrm>
          <a:prstGeom prst="rect">
            <a:avLst/>
          </a:prstGeom>
          <a:noFill/>
          <a:ln>
            <a:noFill/>
          </a:ln>
          <a:effectLst>
            <a:outerShdw blurRad="63500" dir="13500000" dist="17960">
              <a:srgbClr val="225764"/>
            </a:outerShdw>
          </a:effec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35"/>
          <p:cNvSpPr txBox="1"/>
          <p:nvPr>
            <p:ph type="title"/>
          </p:nvPr>
        </p:nvSpPr>
        <p:spPr>
          <a:xfrm>
            <a:off x="1435100" y="274637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ts val="4300"/>
              <a:buFont typeface="Cabin"/>
              <a:buNone/>
            </a:pPr>
            <a:r>
              <a:rPr b="0" i="0" lang="en-US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Adapter</a:t>
            </a:r>
            <a:endParaRPr/>
          </a:p>
        </p:txBody>
      </p:sp>
      <p:sp>
        <p:nvSpPr>
          <p:cNvPr id="257" name="Google Shape;257;p35"/>
          <p:cNvSpPr txBox="1"/>
          <p:nvPr>
            <p:ph idx="1" type="body"/>
          </p:nvPr>
        </p:nvSpPr>
        <p:spPr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2575" lvl="0" marL="36512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Char char="●"/>
            </a:pPr>
            <a:r>
              <a:rPr b="0" i="0" lang="en-US" sz="24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Назначение:</a:t>
            </a:r>
            <a:br>
              <a:rPr b="0" i="0" lang="en-US" sz="24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</a:br>
            <a:r>
              <a:rPr b="0" i="0" lang="en-US" sz="24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Преобразует интерфейс класса в другой интерфейс, ожидаемый клиентом. Adapter позволяет классам с несовместимыми интерфейсами работать друг с другом.</a:t>
            </a:r>
            <a:endParaRPr/>
          </a:p>
          <a:p>
            <a:pPr indent="-282575" lvl="0" marL="365125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Char char="●"/>
            </a:pPr>
            <a:r>
              <a:rPr b="0" i="0" lang="en-US" sz="24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Описание:</a:t>
            </a:r>
            <a:br>
              <a:rPr b="0" i="0" lang="en-US" sz="24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</a:br>
            <a:r>
              <a:rPr b="0" i="0" lang="en-US" sz="24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Шаблон Adapter определяет посредника между двумя классами, преобразуя интерфейс одного класса таким образом, чтобы он мог использоваться совместно с другим классом., что позволяет классам с несовместимыми интерфейсами работать друг с другом. Adapter-класс реализует интерфейс, используемый клиентами и предоставляет доступ к экземплярам класса, неизвестного для клиентов.</a:t>
            </a:r>
            <a:endParaRPr/>
          </a:p>
          <a:p>
            <a:pPr indent="-160655" lvl="0" marL="365125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36"/>
          <p:cNvSpPr txBox="1"/>
          <p:nvPr>
            <p:ph type="title"/>
          </p:nvPr>
        </p:nvSpPr>
        <p:spPr>
          <a:xfrm>
            <a:off x="13716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ts val="4300"/>
              <a:buFont typeface="Cabin"/>
              <a:buNone/>
            </a:pPr>
            <a:r>
              <a:rPr b="0" i="0" lang="en-US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Composite</a:t>
            </a:r>
            <a:endParaRPr/>
          </a:p>
        </p:txBody>
      </p:sp>
      <p:sp>
        <p:nvSpPr>
          <p:cNvPr id="263" name="Google Shape;263;p36"/>
          <p:cNvSpPr txBox="1"/>
          <p:nvPr/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pic>
        <p:nvPicPr>
          <p:cNvPr id="264" name="Google Shape;264;p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95400" y="1447800"/>
            <a:ext cx="6799262" cy="3059112"/>
          </a:xfrm>
          <a:prstGeom prst="rect">
            <a:avLst/>
          </a:prstGeom>
          <a:noFill/>
          <a:ln>
            <a:noFill/>
          </a:ln>
          <a:effectLst>
            <a:outerShdw blurRad="63500" dir="13500000" dist="17960">
              <a:srgbClr val="225764"/>
            </a:outerShdw>
          </a:effec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37"/>
          <p:cNvSpPr txBox="1"/>
          <p:nvPr>
            <p:ph type="title"/>
          </p:nvPr>
        </p:nvSpPr>
        <p:spPr>
          <a:xfrm>
            <a:off x="1435100" y="274637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ts val="4300"/>
              <a:buFont typeface="Cabin"/>
              <a:buNone/>
            </a:pPr>
            <a:r>
              <a:rPr b="0" i="0" lang="en-US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Composite</a:t>
            </a:r>
            <a:endParaRPr/>
          </a:p>
        </p:txBody>
      </p:sp>
      <p:sp>
        <p:nvSpPr>
          <p:cNvPr id="270" name="Google Shape;270;p37"/>
          <p:cNvSpPr txBox="1"/>
          <p:nvPr>
            <p:ph idx="1" type="body"/>
          </p:nvPr>
        </p:nvSpPr>
        <p:spPr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2575" lvl="0" marL="36512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Char char="●"/>
            </a:pPr>
            <a:r>
              <a:rPr b="0" i="0" lang="en-US" sz="24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Назначение:</a:t>
            </a:r>
            <a:br>
              <a:rPr b="0" i="0" lang="en-US" sz="24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</a:br>
            <a:r>
              <a:rPr b="0" i="0" lang="en-US" sz="24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Объединяет объекты в древовидные структуры для отображения либо целой иерархии, либо ее части. Шаблон Composite позволяет клиентам одинаково обрабатывать как отдельные объекты, так и их наборы.</a:t>
            </a:r>
            <a:endParaRPr/>
          </a:p>
          <a:p>
            <a:pPr indent="-282575" lvl="0" marL="365125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Char char="●"/>
            </a:pPr>
            <a:r>
              <a:rPr b="0" i="0" lang="en-US" sz="24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Описание:</a:t>
            </a:r>
            <a:br>
              <a:rPr b="0" i="0" lang="en-US" sz="24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</a:br>
            <a:r>
              <a:rPr b="0" i="0" lang="en-US" sz="24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Шаблон Composite объединяет объекты в древовидные структуры для отображения либо целой иерархии, либо ее части. Такая рекурсивная композиция позволяет клиентам одинаково обрабатывать как отдельные объекты, так и их наборы.</a:t>
            </a:r>
            <a:endParaRPr/>
          </a:p>
          <a:p>
            <a:pPr indent="-160655" lvl="0" marL="365125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0"/>
          <p:cNvSpPr txBox="1"/>
          <p:nvPr>
            <p:ph type="title"/>
          </p:nvPr>
        </p:nvSpPr>
        <p:spPr>
          <a:xfrm>
            <a:off x="1435100" y="274637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300" u="none" cap="none" strike="noStrike">
              <a:solidFill>
                <a:srgbClr val="572314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62" name="Google Shape;162;p20"/>
          <p:cNvSpPr txBox="1"/>
          <p:nvPr>
            <p:ph idx="1" type="body"/>
          </p:nvPr>
        </p:nvSpPr>
        <p:spPr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825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Паради́гма программи́рования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 </a:t>
            </a:r>
            <a:r>
              <a:rPr b="0" i="0" lang="en-US" sz="32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— это совокупность идей и понятий, определяющая стиль написания программ. Парадигма, в первую очередь, определяется базовой программной единицей и самим принципом достижения модульности программы.</a:t>
            </a:r>
            <a:endParaRPr/>
          </a:p>
          <a:p>
            <a:pPr indent="-120015" lvl="0" marL="365125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38"/>
          <p:cNvSpPr txBox="1"/>
          <p:nvPr>
            <p:ph type="title"/>
          </p:nvPr>
        </p:nvSpPr>
        <p:spPr>
          <a:xfrm>
            <a:off x="1435100" y="274637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ts val="4300"/>
              <a:buFont typeface="Cabin"/>
              <a:buNone/>
            </a:pPr>
            <a:r>
              <a:rPr b="0" i="0" lang="en-US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Factory Method</a:t>
            </a:r>
            <a:endParaRPr/>
          </a:p>
        </p:txBody>
      </p:sp>
      <p:sp>
        <p:nvSpPr>
          <p:cNvPr id="276" name="Google Shape;276;p38"/>
          <p:cNvSpPr txBox="1"/>
          <p:nvPr/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pic>
        <p:nvPicPr>
          <p:cNvPr descr="factorymethod.gif" id="277" name="Google Shape;277;p3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71600" y="2057400"/>
            <a:ext cx="5808662" cy="2290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39"/>
          <p:cNvSpPr txBox="1"/>
          <p:nvPr>
            <p:ph type="title"/>
          </p:nvPr>
        </p:nvSpPr>
        <p:spPr>
          <a:xfrm>
            <a:off x="1435100" y="274637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ts val="4300"/>
              <a:buFont typeface="Cabin"/>
              <a:buNone/>
            </a:pPr>
            <a:r>
              <a:rPr b="0" i="0" lang="en-US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Factory Method</a:t>
            </a:r>
            <a:endParaRPr/>
          </a:p>
        </p:txBody>
      </p:sp>
      <p:sp>
        <p:nvSpPr>
          <p:cNvPr id="283" name="Google Shape;283;p39"/>
          <p:cNvSpPr txBox="1"/>
          <p:nvPr>
            <p:ph idx="1" type="body"/>
          </p:nvPr>
        </p:nvSpPr>
        <p:spPr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2575" lvl="0" marL="3651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●"/>
            </a:pPr>
            <a:r>
              <a:rPr b="0" i="0" lang="en-US" sz="19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Назначение:</a:t>
            </a:r>
            <a:br>
              <a:rPr b="0" i="0" lang="en-US" sz="19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</a:br>
            <a:r>
              <a:rPr b="0" i="0" lang="en-US" sz="19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Определяет интерфейс для создания объекта, но позволяет подклассам принимать решения относительно того, экземпляр какого класса реализовывать. Factory Method позволяет классу откладывать реализацию подклассов.</a:t>
            </a:r>
            <a:endParaRPr/>
          </a:p>
          <a:p>
            <a:pPr indent="-282575" lvl="0" marL="365125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●"/>
            </a:pPr>
            <a:r>
              <a:rPr b="0" i="0" lang="en-US" sz="19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Описание:</a:t>
            </a:r>
            <a:br>
              <a:rPr b="0" i="0" lang="en-US" sz="19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</a:br>
            <a:r>
              <a:rPr b="0" i="0" lang="en-US" sz="19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Factory method позволяет классу откладывать реализацию подклассов, что может пригодиться при построении отдельных объектов для конкретной цели без предоставления запросчику информации о том, что конкретный класс подлежит конкретизации. Данная особенность позволяет внедрять новые классы, не внося изменений в уже существующий код, а так как новый класс реализует только интерфейс, то значит клиент может его использовать. Вы создаете новый производственный класс для создания нового класса, а производственный класс реализует производственный интерфейс.</a:t>
            </a:r>
            <a:endParaRPr/>
          </a:p>
          <a:p>
            <a:pPr indent="-186055" lvl="0" marL="365125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None/>
            </a:pPr>
            <a:r>
              <a:t/>
            </a:r>
            <a:endParaRPr b="0" i="0" sz="1900" u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40"/>
          <p:cNvSpPr txBox="1"/>
          <p:nvPr>
            <p:ph type="title"/>
          </p:nvPr>
        </p:nvSpPr>
        <p:spPr>
          <a:xfrm>
            <a:off x="1435100" y="274637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ts val="4300"/>
              <a:buFont typeface="Cabin"/>
              <a:buNone/>
            </a:pPr>
            <a:r>
              <a:rPr b="0" i="0" lang="en-US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Abstract Factory</a:t>
            </a:r>
            <a:endParaRPr/>
          </a:p>
        </p:txBody>
      </p:sp>
      <p:sp>
        <p:nvSpPr>
          <p:cNvPr id="289" name="Google Shape;289;p40"/>
          <p:cNvSpPr txBox="1"/>
          <p:nvPr/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pic>
        <p:nvPicPr>
          <p:cNvPr descr="abstractfactory.gif" id="290" name="Google Shape;290;p4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14600" y="1371600"/>
            <a:ext cx="4162425" cy="4486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41"/>
          <p:cNvSpPr txBox="1"/>
          <p:nvPr>
            <p:ph type="title"/>
          </p:nvPr>
        </p:nvSpPr>
        <p:spPr>
          <a:xfrm>
            <a:off x="1435100" y="274637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ts val="4300"/>
              <a:buFont typeface="Cabin"/>
              <a:buNone/>
            </a:pPr>
            <a:r>
              <a:rPr b="0" i="0" lang="en-US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Abstract Factory</a:t>
            </a:r>
            <a:endParaRPr/>
          </a:p>
        </p:txBody>
      </p:sp>
      <p:sp>
        <p:nvSpPr>
          <p:cNvPr id="296" name="Google Shape;296;p41"/>
          <p:cNvSpPr txBox="1"/>
          <p:nvPr>
            <p:ph idx="1" type="body"/>
          </p:nvPr>
        </p:nvSpPr>
        <p:spPr>
          <a:xfrm>
            <a:off x="914400" y="1219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2575" lvl="0" marL="36512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Char char="●"/>
            </a:pPr>
            <a:r>
              <a:rPr b="0" i="0" lang="en-US" sz="22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Назначение:</a:t>
            </a:r>
            <a:br>
              <a:rPr b="0" i="0" lang="en-US" sz="22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</a:br>
            <a:r>
              <a:rPr b="0" i="0" lang="en-US" sz="22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Предоставляет интерфейс для создания семейства родственных или зависимых объектов, не определяя их конкретных классов.</a:t>
            </a:r>
            <a:endParaRPr/>
          </a:p>
          <a:p>
            <a:pPr indent="-282575" lvl="0" marL="365125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Char char="●"/>
            </a:pPr>
            <a:r>
              <a:rPr b="0" i="0" lang="en-US" sz="22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Описание:</a:t>
            </a:r>
            <a:br>
              <a:rPr b="0" i="0" lang="en-US" sz="22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</a:br>
            <a:r>
              <a:rPr b="0" i="0" lang="en-US" sz="22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Шаблон Abstract Factory описывает абстрактный класс, определяющий соответствующий конкретный класс для создания совокупности конкретных классов, реализующих стандартный интерфейс. Клиент взаимодействует только с интерфейсами и классом Abstract Factory. Клиент защищен от конкретных классов. Шаблон Abstract Factory подобен шаблону Factory Method, за исключением того, что он создает семейства связанных объектов и может рассматриваться как производство производств.</a:t>
            </a:r>
            <a:endParaRPr/>
          </a:p>
          <a:p>
            <a:pPr indent="-170815" lvl="0" marL="365125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None/>
            </a:pPr>
            <a:r>
              <a:t/>
            </a:r>
            <a:endParaRPr b="0" i="0" sz="2200" u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42"/>
          <p:cNvSpPr txBox="1"/>
          <p:nvPr>
            <p:ph type="title"/>
          </p:nvPr>
        </p:nvSpPr>
        <p:spPr>
          <a:xfrm>
            <a:off x="1435100" y="274637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ts val="4300"/>
              <a:buFont typeface="Cabin"/>
              <a:buNone/>
            </a:pPr>
            <a:r>
              <a:rPr b="0" i="0" lang="en-US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Strategy</a:t>
            </a:r>
            <a:endParaRPr/>
          </a:p>
        </p:txBody>
      </p:sp>
      <p:sp>
        <p:nvSpPr>
          <p:cNvPr id="302" name="Google Shape;302;p42"/>
          <p:cNvSpPr txBox="1"/>
          <p:nvPr/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pic>
        <p:nvPicPr>
          <p:cNvPr descr="strategy.gif" id="303" name="Google Shape;303;p4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28800" y="2362200"/>
            <a:ext cx="5410200" cy="20304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43"/>
          <p:cNvSpPr txBox="1"/>
          <p:nvPr>
            <p:ph type="title"/>
          </p:nvPr>
        </p:nvSpPr>
        <p:spPr>
          <a:xfrm>
            <a:off x="1435100" y="274637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ts val="4300"/>
              <a:buFont typeface="Cabin"/>
              <a:buNone/>
            </a:pPr>
            <a:r>
              <a:rPr b="0" i="0" lang="en-US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Strategy</a:t>
            </a:r>
            <a:endParaRPr/>
          </a:p>
        </p:txBody>
      </p:sp>
      <p:sp>
        <p:nvSpPr>
          <p:cNvPr id="309" name="Google Shape;309;p43"/>
          <p:cNvSpPr txBox="1"/>
          <p:nvPr>
            <p:ph idx="1" type="body"/>
          </p:nvPr>
        </p:nvSpPr>
        <p:spPr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2575" lvl="0" marL="3651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Char char="●"/>
            </a:pPr>
            <a:r>
              <a:rPr b="0" i="0" lang="en-US" sz="24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Назначение:</a:t>
            </a:r>
            <a:br>
              <a:rPr b="0" i="0" lang="en-US" sz="24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</a:br>
            <a:r>
              <a:rPr b="0" i="0" lang="en-US" sz="24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Определяет семейство алгоритмов, инкапсулирует каждый из них и делает их взаимозаменяемыми. Strategy позволяет алгоритму изменяться независимо от использующих его клиентов.</a:t>
            </a:r>
            <a:endParaRPr/>
          </a:p>
          <a:p>
            <a:pPr indent="-282575" lvl="0" marL="365125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Char char="●"/>
            </a:pPr>
            <a:r>
              <a:rPr b="0" i="0" lang="en-US" sz="24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Описание:</a:t>
            </a:r>
            <a:br>
              <a:rPr b="0" i="0" lang="en-US" sz="24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</a:br>
            <a:r>
              <a:rPr b="0" i="0" lang="en-US" sz="24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Шаблон Strategy определяет набор классов, отражающих совокупность возможных линий поведения. Набор функциональных возможностей может отличаться в зависимости от выбранной стратегии (алгоритма).</a:t>
            </a:r>
            <a:endParaRPr/>
          </a:p>
          <a:p>
            <a:pPr indent="-160655" lvl="0" marL="365125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44"/>
          <p:cNvSpPr txBox="1"/>
          <p:nvPr>
            <p:ph type="title"/>
          </p:nvPr>
        </p:nvSpPr>
        <p:spPr>
          <a:xfrm>
            <a:off x="1435100" y="274637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ts val="4300"/>
              <a:buFont typeface="Cabin"/>
              <a:buNone/>
            </a:pPr>
            <a:r>
              <a:rPr b="0" i="0" lang="en-US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Template method</a:t>
            </a:r>
            <a:endParaRPr/>
          </a:p>
        </p:txBody>
      </p:sp>
      <p:sp>
        <p:nvSpPr>
          <p:cNvPr id="315" name="Google Shape;315;p44"/>
          <p:cNvSpPr txBox="1"/>
          <p:nvPr/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pic>
        <p:nvPicPr>
          <p:cNvPr descr="template.gif" id="316" name="Google Shape;316;p4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14600" y="1828800"/>
            <a:ext cx="3725862" cy="24114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45"/>
          <p:cNvSpPr txBox="1"/>
          <p:nvPr>
            <p:ph type="title"/>
          </p:nvPr>
        </p:nvSpPr>
        <p:spPr>
          <a:xfrm>
            <a:off x="1435100" y="274637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ts val="4300"/>
              <a:buFont typeface="Cabin"/>
              <a:buNone/>
            </a:pPr>
            <a:r>
              <a:rPr b="0" i="0" lang="en-US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Template method</a:t>
            </a:r>
            <a:endParaRPr/>
          </a:p>
        </p:txBody>
      </p:sp>
      <p:sp>
        <p:nvSpPr>
          <p:cNvPr id="322" name="Google Shape;322;p45"/>
          <p:cNvSpPr txBox="1"/>
          <p:nvPr>
            <p:ph idx="1" type="body"/>
          </p:nvPr>
        </p:nvSpPr>
        <p:spPr>
          <a:xfrm>
            <a:off x="914400" y="14478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2575" lvl="0" marL="36512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b="0" i="0" lang="en-US" sz="28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Назначение:</a:t>
            </a:r>
            <a:br>
              <a:rPr b="0" i="0" lang="en-US" sz="28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</a:br>
            <a:r>
              <a:rPr b="0" i="0" lang="en-US" sz="28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Определяет скелет алгоритма в действии, подчиняя некоторые шаги подклассам. Шаблон Template Method позволяет подклассам переопределять конкретные шаги алгоритма, не изменяя структуры самого алгоритма.</a:t>
            </a:r>
            <a:endParaRPr/>
          </a:p>
          <a:p>
            <a:pPr indent="-282575" lvl="0" marL="365125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b="0" i="0" lang="en-US" sz="28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Описание:</a:t>
            </a:r>
            <a:br>
              <a:rPr b="0" i="0" lang="en-US" sz="28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</a:br>
            <a:r>
              <a:rPr b="0" i="0" lang="en-US" sz="28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Template Method описывает алгоритм в терминах абстрактных операций, которые, для обеспечения определенного поведения, подменяются подклассами.</a:t>
            </a:r>
            <a:endParaRPr/>
          </a:p>
          <a:p>
            <a:pPr indent="-140334" lvl="0" marL="365125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1"/>
          <p:cNvSpPr txBox="1"/>
          <p:nvPr>
            <p:ph type="title"/>
          </p:nvPr>
        </p:nvSpPr>
        <p:spPr>
          <a:xfrm>
            <a:off x="1435100" y="274637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ts val="3900"/>
              <a:buFont typeface="Corbel"/>
              <a:buNone/>
            </a:pPr>
            <a:r>
              <a:rPr b="1" i="0" lang="en-US" sz="3900" u="none" cap="none" strike="noStrik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rPr>
              <a:t>Паради́гмы программи́рования</a:t>
            </a:r>
            <a:r>
              <a:rPr b="0" i="0" lang="en-US" sz="39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 </a:t>
            </a:r>
            <a:endParaRPr/>
          </a:p>
        </p:txBody>
      </p:sp>
      <p:sp>
        <p:nvSpPr>
          <p:cNvPr id="168" name="Google Shape;168;p21"/>
          <p:cNvSpPr txBox="1"/>
          <p:nvPr>
            <p:ph idx="1" type="body"/>
          </p:nvPr>
        </p:nvSpPr>
        <p:spPr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2575" lvl="0" marL="3651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●"/>
            </a:pPr>
            <a:r>
              <a:rPr b="0" i="0" lang="en-US" sz="32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Декларативное </a:t>
            </a:r>
            <a:endParaRPr/>
          </a:p>
          <a:p>
            <a:pPr indent="-282575" lvl="0" marL="365125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●"/>
            </a:pPr>
            <a:r>
              <a:rPr b="0" i="0" lang="en-US" sz="32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Функциональное</a:t>
            </a:r>
            <a:endParaRPr/>
          </a:p>
          <a:p>
            <a:pPr indent="-282575" lvl="0" marL="365125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●"/>
            </a:pPr>
            <a:r>
              <a:rPr b="0" i="0" lang="en-US" sz="32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Логическое</a:t>
            </a:r>
            <a:endParaRPr/>
          </a:p>
          <a:p>
            <a:pPr indent="-282575" lvl="0" marL="365125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●"/>
            </a:pPr>
            <a:r>
              <a:rPr b="0" i="0" lang="en-US" sz="32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Автоматное</a:t>
            </a:r>
            <a:endParaRPr/>
          </a:p>
          <a:p>
            <a:pPr indent="-282575" lvl="0" marL="365125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●"/>
            </a:pPr>
            <a:r>
              <a:rPr b="0" i="0" lang="en-US" sz="32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Императивное</a:t>
            </a:r>
            <a:endParaRPr/>
          </a:p>
          <a:p>
            <a:pPr indent="-236537" lvl="1" marL="639762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Verdana"/>
              <a:buChar char="◦"/>
            </a:pPr>
            <a:r>
              <a:rPr b="0" i="0" lang="en-US" sz="2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Структурное</a:t>
            </a:r>
            <a:endParaRPr/>
          </a:p>
          <a:p>
            <a:pPr indent="-236537" lvl="1" marL="639762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Verdana"/>
              <a:buChar char="◦"/>
            </a:pPr>
            <a:r>
              <a:rPr b="0" i="0" lang="en-US" sz="2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Объектно-ориентированное</a:t>
            </a:r>
            <a:endParaRPr/>
          </a:p>
          <a:p>
            <a:pPr indent="-140334" lvl="0" marL="365125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2"/>
          <p:cNvSpPr txBox="1"/>
          <p:nvPr>
            <p:ph type="title"/>
          </p:nvPr>
        </p:nvSpPr>
        <p:spPr>
          <a:xfrm>
            <a:off x="1435100" y="274637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ts val="4300"/>
              <a:buFont typeface="Corbel"/>
              <a:buNone/>
            </a:pPr>
            <a:r>
              <a:rPr b="0" i="0" lang="en-US" sz="4300" u="none" cap="none" strike="noStrik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rPr>
              <a:t>Декларативное</a:t>
            </a:r>
            <a:endParaRPr/>
          </a:p>
        </p:txBody>
      </p:sp>
      <p:sp>
        <p:nvSpPr>
          <p:cNvPr id="174" name="Google Shape;174;p22"/>
          <p:cNvSpPr txBox="1"/>
          <p:nvPr>
            <p:ph idx="1" type="body"/>
          </p:nvPr>
        </p:nvSpPr>
        <p:spPr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2575" lvl="0" marL="365125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Arial"/>
              <a:buChar char="•"/>
            </a:pPr>
            <a:r>
              <a:rPr b="0" i="0" lang="en-US" sz="22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Программа «декларативна», если она описывает каково́ нечто, а не как его создать. 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None/>
            </a:pPr>
            <a:r>
              <a:rPr b="0" i="0" lang="en-US" sz="22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Например, веб-страницы на HTML декларативны, так как они описывают что должна содержать страница, а не как отображать страницу на экране. 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Arial"/>
              <a:buChar char="•"/>
            </a:pPr>
            <a:r>
              <a:rPr b="0" i="0" lang="en-US" sz="22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Этот подход отличается от языков императивного программирования, требующих от программиста указывать алгоритм для исполнения. 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None/>
            </a:pPr>
            <a:r>
              <a:rPr b="0" i="0" lang="en-US" sz="22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В типично декларативном языке программирования XSLT, последовательность исполнения зависит, как правило, от входящего XML (в случае с использованием push-модели — «проталкивание»), в случае использования pull-модели (вытягивания), XSLT вырождается в частный случай функционального программирования и легко может быть заменена на аналогичный код в XQuery.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3"/>
          <p:cNvSpPr txBox="1"/>
          <p:nvPr>
            <p:ph type="title"/>
          </p:nvPr>
        </p:nvSpPr>
        <p:spPr>
          <a:xfrm>
            <a:off x="1435100" y="274637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ts val="4300"/>
              <a:buFont typeface="Corbel"/>
              <a:buNone/>
            </a:pPr>
            <a:r>
              <a:rPr b="0" i="0" lang="en-US" sz="4300" u="none" cap="none" strike="noStrik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rPr>
              <a:t>Функциональное</a:t>
            </a:r>
            <a:endParaRPr/>
          </a:p>
        </p:txBody>
      </p:sp>
      <p:sp>
        <p:nvSpPr>
          <p:cNvPr id="180" name="Google Shape;180;p23"/>
          <p:cNvSpPr txBox="1"/>
          <p:nvPr>
            <p:ph idx="1" type="body"/>
          </p:nvPr>
        </p:nvSpPr>
        <p:spPr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2575" lvl="0" marL="36512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</a:pPr>
            <a:r>
              <a:rPr b="0" i="0" lang="en-US" sz="30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Функциона́льное программи́рование — разделдискретной математики и парадигма программирования, в которой процесс вычисления трактуется как вычисление значений функций в математическом понимании</a:t>
            </a:r>
            <a:endParaRPr/>
          </a:p>
          <a:p>
            <a:pPr indent="-282575" lvl="0" marL="365125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</a:pPr>
            <a:r>
              <a:rPr b="0" i="0" lang="en-US" sz="3000" u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fibb (0) = 1 </a:t>
            </a:r>
            <a:endParaRPr/>
          </a:p>
          <a:p>
            <a:pPr indent="-282575" lvl="0" marL="365125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</a:pPr>
            <a:r>
              <a:rPr b="0" i="0" lang="en-US" sz="3000" u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fibb (1) = 1 </a:t>
            </a:r>
            <a:endParaRPr/>
          </a:p>
          <a:p>
            <a:pPr indent="-282575" lvl="0" marL="365125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</a:pPr>
            <a:r>
              <a:rPr b="0" i="0" lang="en-US" sz="3000" u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fibb (N) = fibb (N – 2) + fibb (N – 1)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4"/>
          <p:cNvSpPr txBox="1"/>
          <p:nvPr>
            <p:ph type="title"/>
          </p:nvPr>
        </p:nvSpPr>
        <p:spPr>
          <a:xfrm>
            <a:off x="1435100" y="274637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ts val="4300"/>
              <a:buFont typeface="Corbel"/>
              <a:buNone/>
            </a:pPr>
            <a:r>
              <a:rPr b="0" i="0" lang="en-US" sz="4300" u="none" cap="none" strike="noStrik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rPr>
              <a:t>Логическое</a:t>
            </a:r>
            <a:endParaRPr/>
          </a:p>
        </p:txBody>
      </p:sp>
      <p:sp>
        <p:nvSpPr>
          <p:cNvPr id="186" name="Google Shape;186;p24"/>
          <p:cNvSpPr txBox="1"/>
          <p:nvPr>
            <p:ph idx="1" type="body"/>
          </p:nvPr>
        </p:nvSpPr>
        <p:spPr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825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</a:pPr>
            <a:r>
              <a:rPr b="0" i="0" lang="en-US" sz="32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Логи́ческое программи́рование — парадигма программирования, основанная на автоматическом доказательстве теорем, а также разделдискретной математики, изучающий принципы логического вывода информации на основе заданных фактов и правил вывода.</a:t>
            </a:r>
            <a:endParaRPr b="0" i="0" sz="3200" u="non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-120015" lvl="0" marL="365125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5"/>
          <p:cNvSpPr txBox="1"/>
          <p:nvPr>
            <p:ph idx="1" type="body"/>
          </p:nvPr>
        </p:nvSpPr>
        <p:spPr>
          <a:xfrm>
            <a:off x="914400" y="228600"/>
            <a:ext cx="8229600" cy="64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2575" lvl="0" marL="365125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</a:pPr>
            <a:r>
              <a:rPr b="0" i="0" lang="en-US" sz="1800" u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/</a:t>
            </a:r>
            <a:r>
              <a:rPr b="0" i="0" lang="en-US" sz="18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* является птицей, если теплокровное,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</a:pPr>
            <a:r>
              <a:rPr b="0" i="0" lang="en-US" sz="18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                                    позвоночное, имеет перья */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</a:pPr>
            <a:r>
              <a:rPr b="0" i="0" lang="en-US" sz="18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      </a:t>
            </a:r>
            <a:r>
              <a:rPr b="0" i="0" lang="en-US" sz="1800" u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bird(X) :-warm_blooded(X),vertebrate(X),feather(X).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</a:pPr>
            <a:r>
              <a:rPr b="0" i="0" lang="en-US" sz="1800" u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/* </a:t>
            </a:r>
            <a:r>
              <a:rPr b="0" i="0" lang="en-US" sz="18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является млекопитающим, если теплокровное,</a:t>
            </a:r>
            <a:r>
              <a:rPr b="0" i="0" lang="en-US" sz="1800" u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b="0" i="0" lang="en-US" sz="18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позвоночное, имеет шерсть */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</a:pPr>
            <a:r>
              <a:rPr b="0" i="0" lang="en-US" sz="18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      </a:t>
            </a:r>
            <a:r>
              <a:rPr b="0" i="0" lang="en-US" sz="1800" u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mammal(X) :-warm_blooded(X),vertebrate(X),hair(X). 						% </a:t>
            </a:r>
            <a:r>
              <a:rPr b="0" i="0" lang="en-US" sz="18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являются теплокровными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</a:pPr>
            <a:r>
              <a:rPr b="0" i="0" lang="en-US" sz="18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      </a:t>
            </a:r>
            <a:r>
              <a:rPr b="0" i="0" lang="en-US" sz="1800" u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warm_blooded('</a:t>
            </a:r>
            <a:r>
              <a:rPr b="0" i="0" lang="en-US" sz="18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медведь').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</a:pPr>
            <a:r>
              <a:rPr b="0" i="0" lang="en-US" sz="18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      </a:t>
            </a:r>
            <a:r>
              <a:rPr b="0" i="0" lang="en-US" sz="1800" u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warm_blooded('</a:t>
            </a:r>
            <a:r>
              <a:rPr b="0" i="0" lang="en-US" sz="18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орел').   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</a:pPr>
            <a:r>
              <a:rPr b="0" i="0" lang="en-US" sz="18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      </a:t>
            </a:r>
            <a:r>
              <a:rPr b="0" i="0" lang="en-US" sz="1800" u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warm_blooded('</a:t>
            </a:r>
            <a:r>
              <a:rPr b="0" i="0" lang="en-US" sz="18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человек').   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</a:pPr>
            <a:r>
              <a:rPr b="0" i="0" lang="en-US" sz="18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      </a:t>
            </a:r>
            <a:r>
              <a:rPr b="0" i="0" lang="en-US" sz="1800" u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warm_blooded('</a:t>
            </a:r>
            <a:r>
              <a:rPr b="0" i="0" lang="en-US" sz="18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воробей').</a:t>
            </a:r>
            <a:r>
              <a:rPr b="0" i="0" lang="en-US" sz="1800" u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	</a:t>
            </a:r>
            <a:r>
              <a:rPr b="0" i="0" lang="en-US" sz="18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% имеют шерсть или волосы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</a:pPr>
            <a:r>
              <a:rPr b="0" i="0" lang="en-US" sz="18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      </a:t>
            </a:r>
            <a:r>
              <a:rPr b="0" i="0" lang="en-US" sz="1800" u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hair('</a:t>
            </a:r>
            <a:r>
              <a:rPr b="0" i="0" lang="en-US" sz="18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человек').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</a:pPr>
            <a:r>
              <a:rPr b="0" i="0" lang="en-US" sz="18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      </a:t>
            </a:r>
            <a:r>
              <a:rPr b="0" i="0" lang="en-US" sz="1800" u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hair('</a:t>
            </a:r>
            <a:r>
              <a:rPr b="0" i="0" lang="en-US" sz="18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медведь').</a:t>
            </a:r>
            <a:r>
              <a:rPr b="0" i="0" lang="en-US" sz="1800" u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		</a:t>
            </a:r>
            <a:r>
              <a:rPr b="0" i="0" lang="en-US" sz="18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% имеют перья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</a:pPr>
            <a:r>
              <a:rPr b="0" i="0" lang="en-US" sz="18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      </a:t>
            </a:r>
            <a:r>
              <a:rPr b="0" i="0" lang="en-US" sz="1800" u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feather('</a:t>
            </a:r>
            <a:r>
              <a:rPr b="0" i="0" lang="en-US" sz="18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воробей').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</a:pPr>
            <a:r>
              <a:rPr b="0" i="0" lang="en-US" sz="18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      </a:t>
            </a:r>
            <a:r>
              <a:rPr b="0" i="0" lang="en-US" sz="1800" u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feather('</a:t>
            </a:r>
            <a:r>
              <a:rPr b="0" i="0" lang="en-US" sz="18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орел').</a:t>
            </a:r>
            <a:r>
              <a:rPr b="0" i="0" lang="en-US" sz="1800" u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		</a:t>
            </a:r>
            <a:r>
              <a:rPr b="0" i="0" lang="en-US" sz="18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% позвоночные  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</a:pPr>
            <a:r>
              <a:rPr b="0" i="0" lang="en-US" sz="18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      </a:t>
            </a:r>
            <a:r>
              <a:rPr b="0" i="0" lang="en-US" sz="1800" u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verterbrate('</a:t>
            </a:r>
            <a:r>
              <a:rPr b="0" i="0" lang="en-US" sz="18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медведь').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</a:pPr>
            <a:r>
              <a:rPr b="0" i="0" lang="en-US" sz="18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      </a:t>
            </a:r>
            <a:r>
              <a:rPr b="0" i="0" lang="en-US" sz="1800" u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verterbrate('</a:t>
            </a:r>
            <a:r>
              <a:rPr b="0" i="0" lang="en-US" sz="18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орел').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</a:pPr>
            <a:r>
              <a:rPr b="0" i="0" lang="en-US" sz="18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      </a:t>
            </a:r>
            <a:r>
              <a:rPr b="0" i="0" lang="en-US" sz="1800" u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verterbrate('</a:t>
            </a:r>
            <a:r>
              <a:rPr b="0" i="0" lang="en-US" sz="18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человек').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</a:pPr>
            <a:r>
              <a:rPr b="0" i="0" lang="en-US" sz="18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      </a:t>
            </a:r>
            <a:r>
              <a:rPr b="0" i="0" lang="en-US" sz="1800" u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verterbrate('</a:t>
            </a:r>
            <a:r>
              <a:rPr b="0" i="0" lang="en-US" sz="18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воробей').</a:t>
            </a:r>
            <a:endParaRPr/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</a:pPr>
            <a:r>
              <a:rPr b="0" i="0" lang="en-US" sz="1800" u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?-bird('</a:t>
            </a:r>
            <a:r>
              <a:rPr b="0" i="0" lang="en-US" sz="18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воробей')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6"/>
          <p:cNvSpPr txBox="1"/>
          <p:nvPr>
            <p:ph type="title"/>
          </p:nvPr>
        </p:nvSpPr>
        <p:spPr>
          <a:xfrm>
            <a:off x="1435100" y="274637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ts val="4300"/>
              <a:buFont typeface="Corbel"/>
              <a:buNone/>
            </a:pPr>
            <a:r>
              <a:rPr b="0" i="0" lang="en-US" sz="4300" u="none" cap="none" strike="noStrike">
                <a:solidFill>
                  <a:srgbClr val="572314"/>
                </a:solidFill>
                <a:latin typeface="Corbel"/>
                <a:ea typeface="Corbel"/>
                <a:cs typeface="Corbel"/>
                <a:sym typeface="Corbel"/>
              </a:rPr>
              <a:t>Автоматное</a:t>
            </a:r>
            <a:endParaRPr/>
          </a:p>
        </p:txBody>
      </p:sp>
      <p:sp>
        <p:nvSpPr>
          <p:cNvPr id="197" name="Google Shape;197;p26"/>
          <p:cNvSpPr txBox="1"/>
          <p:nvPr>
            <p:ph idx="1" type="body"/>
          </p:nvPr>
        </p:nvSpPr>
        <p:spPr>
          <a:xfrm>
            <a:off x="914400" y="1371600"/>
            <a:ext cx="8229600" cy="32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2575" lvl="0" marL="365125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60"/>
              <a:buFont typeface="Arial"/>
              <a:buChar char="•"/>
            </a:pPr>
            <a:r>
              <a:rPr b="0" i="0" lang="en-US" sz="27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Автома́тное программи́рование — это парадигма программирования, при использовании которой программа или её фрагмент осмысливается как модель какого-либо формального автомата.</a:t>
            </a:r>
            <a:endParaRPr b="0" i="0" sz="2700" u="non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-28257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160"/>
              <a:buFont typeface="Arial"/>
              <a:buChar char="•"/>
            </a:pPr>
            <a:r>
              <a:rPr b="0" i="0" lang="en-US" sz="27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Пусть, к примеру, требуется написать на языке Си программу, читающую из потока стандартного ввода текст, состоящий из строк, и для каждой строки печатающую первое слово этой строки.</a:t>
            </a:r>
            <a:endParaRPr/>
          </a:p>
        </p:txBody>
      </p:sp>
      <p:pic>
        <p:nvPicPr>
          <p:cNvPr id="198" name="Google Shape;198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09800" y="4419600"/>
            <a:ext cx="4267200" cy="1714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7"/>
          <p:cNvSpPr txBox="1"/>
          <p:nvPr>
            <p:ph type="title"/>
          </p:nvPr>
        </p:nvSpPr>
        <p:spPr>
          <a:xfrm>
            <a:off x="11430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orbel"/>
              <a:buNone/>
            </a:pPr>
            <a:r>
              <a:rPr b="0" i="0" lang="en-US" sz="3600" u="none" cap="none" strike="noStrike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rPr>
              <a:t>Объектно-ориентированное</a:t>
            </a:r>
            <a:endParaRPr/>
          </a:p>
        </p:txBody>
      </p:sp>
      <p:sp>
        <p:nvSpPr>
          <p:cNvPr id="204" name="Google Shape;204;p27"/>
          <p:cNvSpPr txBox="1"/>
          <p:nvPr>
            <p:ph idx="1" type="body"/>
          </p:nvPr>
        </p:nvSpPr>
        <p:spPr>
          <a:xfrm>
            <a:off x="914400" y="990600"/>
            <a:ext cx="8229600" cy="55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2575" lvl="0" marL="36512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Char char="●"/>
            </a:pPr>
            <a:r>
              <a:rPr b="0" i="0" lang="en-US" sz="24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В разработке программного обеспечения, шаблон проектирования или паттерн (англ. design pattern) — повторимая архитектурная конструкция, представляющая собой решение проблемы проектирования в рамках некоторого часто возникающего контекста.</a:t>
            </a:r>
            <a:endParaRPr b="0" i="0" sz="2400" u="non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-282575" lvl="0" marL="365125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Char char="●"/>
            </a:pPr>
            <a:r>
              <a:rPr b="0" i="0" lang="en-US" sz="240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В 1989—1991 годах Эрих Гамма переезжает в США, где в сотрудничестве с Ричардом Хелмом (Richard Helm), Ральфом Джонсоном (Ralph Johnson) и Джоном Влиссидсом (John Vlissides) публикует книгу Design Patterns — Elements of Reusable Object-Oriented Software. В этой книге описаны 23 шаблона проектирования. Также команда авторов этой книги известна общественности под названием Банда четырёх. Именно эта книга стала причиной роста популярности шаблонов проектирования.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5_Solstice">
  <a:themeElements>
    <a:clrScheme name="Solstice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3_Solstice">
  <a:themeElements>
    <a:clrScheme name="Solstice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4_Solstice">
  <a:themeElements>
    <a:clrScheme name="Solstice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6_Solstice">
  <a:themeElements>
    <a:clrScheme name="Solstice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2_Solstice">
  <a:themeElements>
    <a:clrScheme name="Solstice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1_Solstice">
  <a:themeElements>
    <a:clrScheme name="Solstice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Solstice">
  <a:themeElements>
    <a:clrScheme name="Solstice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